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3"/>
  </p:notesMasterIdLst>
  <p:sldIdLst>
    <p:sldId id="263" r:id="rId2"/>
    <p:sldId id="370" r:id="rId3"/>
    <p:sldId id="496" r:id="rId4"/>
    <p:sldId id="417" r:id="rId5"/>
    <p:sldId id="256" r:id="rId6"/>
    <p:sldId id="479" r:id="rId7"/>
    <p:sldId id="288" r:id="rId8"/>
    <p:sldId id="418" r:id="rId9"/>
    <p:sldId id="419" r:id="rId10"/>
    <p:sldId id="420" r:id="rId11"/>
    <p:sldId id="421" r:id="rId12"/>
    <p:sldId id="499" r:id="rId13"/>
    <p:sldId id="422" r:id="rId14"/>
    <p:sldId id="423" r:id="rId15"/>
    <p:sldId id="424" r:id="rId16"/>
    <p:sldId id="426" r:id="rId17"/>
    <p:sldId id="427" r:id="rId18"/>
    <p:sldId id="428" r:id="rId19"/>
    <p:sldId id="429" r:id="rId20"/>
    <p:sldId id="459" r:id="rId21"/>
    <p:sldId id="433" r:id="rId22"/>
    <p:sldId id="434" r:id="rId23"/>
    <p:sldId id="432" r:id="rId24"/>
    <p:sldId id="430" r:id="rId25"/>
    <p:sldId id="475" r:id="rId26"/>
    <p:sldId id="498" r:id="rId27"/>
    <p:sldId id="431" r:id="rId28"/>
    <p:sldId id="436" r:id="rId29"/>
    <p:sldId id="437" r:id="rId30"/>
    <p:sldId id="460" r:id="rId31"/>
    <p:sldId id="435" r:id="rId32"/>
    <p:sldId id="461" r:id="rId33"/>
    <p:sldId id="438" r:id="rId34"/>
    <p:sldId id="476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77" r:id="rId43"/>
    <p:sldId id="446" r:id="rId44"/>
    <p:sldId id="447" r:id="rId45"/>
    <p:sldId id="448" r:id="rId46"/>
    <p:sldId id="449" r:id="rId47"/>
    <p:sldId id="450" r:id="rId48"/>
    <p:sldId id="425" r:id="rId49"/>
    <p:sldId id="494" r:id="rId50"/>
    <p:sldId id="452" r:id="rId51"/>
    <p:sldId id="453" r:id="rId52"/>
    <p:sldId id="392" r:id="rId53"/>
    <p:sldId id="454" r:id="rId54"/>
    <p:sldId id="495" r:id="rId55"/>
    <p:sldId id="457" r:id="rId56"/>
    <p:sldId id="478" r:id="rId57"/>
    <p:sldId id="474" r:id="rId58"/>
    <p:sldId id="473" r:id="rId59"/>
    <p:sldId id="472" r:id="rId60"/>
    <p:sldId id="471" r:id="rId61"/>
    <p:sldId id="470" r:id="rId62"/>
    <p:sldId id="469" r:id="rId63"/>
    <p:sldId id="463" r:id="rId64"/>
    <p:sldId id="467" r:id="rId65"/>
    <p:sldId id="468" r:id="rId66"/>
    <p:sldId id="464" r:id="rId67"/>
    <p:sldId id="480" r:id="rId68"/>
    <p:sldId id="390" r:id="rId69"/>
    <p:sldId id="391" r:id="rId70"/>
    <p:sldId id="482" r:id="rId71"/>
    <p:sldId id="483" r:id="rId72"/>
    <p:sldId id="388" r:id="rId73"/>
    <p:sldId id="401" r:id="rId74"/>
    <p:sldId id="400" r:id="rId75"/>
    <p:sldId id="405" r:id="rId76"/>
    <p:sldId id="406" r:id="rId77"/>
    <p:sldId id="407" r:id="rId78"/>
    <p:sldId id="408" r:id="rId79"/>
    <p:sldId id="415" r:id="rId80"/>
    <p:sldId id="486" r:id="rId81"/>
    <p:sldId id="485" r:id="rId82"/>
    <p:sldId id="455" r:id="rId83"/>
    <p:sldId id="497" r:id="rId84"/>
    <p:sldId id="487" r:id="rId85"/>
    <p:sldId id="489" r:id="rId86"/>
    <p:sldId id="491" r:id="rId87"/>
    <p:sldId id="493" r:id="rId88"/>
    <p:sldId id="492" r:id="rId89"/>
    <p:sldId id="490" r:id="rId90"/>
    <p:sldId id="456" r:id="rId91"/>
    <p:sldId id="267" r:id="rId92"/>
  </p:sldIdLst>
  <p:sldSz cx="121618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y Chakraborty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3"/>
    <a:srgbClr val="0066CC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86813" autoAdjust="0"/>
  </p:normalViewPr>
  <p:slideViewPr>
    <p:cSldViewPr>
      <p:cViewPr varScale="1">
        <p:scale>
          <a:sx n="105" d="100"/>
          <a:sy n="105" d="100"/>
        </p:scale>
        <p:origin x="496" y="184"/>
      </p:cViewPr>
      <p:guideLst>
        <p:guide orient="horz" pos="2160"/>
        <p:guide pos="3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93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commentAuthors" Target="commentAuthors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76268-FE00-324F-A26F-91A40BC655FE}" type="doc">
      <dgm:prSet loTypeId="urn:microsoft.com/office/officeart/2009/3/layout/HorizontalOrganizationChar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599500-FBD3-3F44-8C6E-96B3668A9DE3}">
      <dgm:prSet phldrT="[Text]"/>
      <dgm:spPr/>
      <dgm:t>
        <a:bodyPr/>
        <a:lstStyle/>
        <a:p>
          <a:r>
            <a:rPr lang="en-US" dirty="0" smtClean="0"/>
            <a:t>AI</a:t>
          </a:r>
          <a:endParaRPr lang="en-US" dirty="0"/>
        </a:p>
      </dgm:t>
    </dgm:pt>
    <dgm:pt modelId="{C19CC4D9-A955-B84D-BFDA-C99CA35E3DBF}" type="parTrans" cxnId="{321B7F8C-5F67-5743-9A9F-3F8EFE6A86F1}">
      <dgm:prSet/>
      <dgm:spPr/>
      <dgm:t>
        <a:bodyPr/>
        <a:lstStyle/>
        <a:p>
          <a:endParaRPr lang="en-US"/>
        </a:p>
      </dgm:t>
    </dgm:pt>
    <dgm:pt modelId="{D3A0624E-3E25-8E49-BFE5-85CA5ACA1369}" type="sibTrans" cxnId="{321B7F8C-5F67-5743-9A9F-3F8EFE6A86F1}">
      <dgm:prSet/>
      <dgm:spPr/>
      <dgm:t>
        <a:bodyPr/>
        <a:lstStyle/>
        <a:p>
          <a:endParaRPr lang="en-US"/>
        </a:p>
      </dgm:t>
    </dgm:pt>
    <dgm:pt modelId="{639148ED-39FF-CC41-BABA-FCA3F7D40454}">
      <dgm:prSet phldrT="[Text]"/>
      <dgm:spPr/>
      <dgm:t>
        <a:bodyPr/>
        <a:lstStyle/>
        <a:p>
          <a:r>
            <a:rPr lang="en-US" dirty="0" smtClean="0"/>
            <a:t>Pattern Recognition</a:t>
          </a:r>
          <a:endParaRPr lang="en-US" dirty="0"/>
        </a:p>
      </dgm:t>
    </dgm:pt>
    <dgm:pt modelId="{034CF7E6-4794-4F46-B94A-007A25A598E2}" type="parTrans" cxnId="{1349715C-293F-ED41-998B-B1C05A45A754}">
      <dgm:prSet/>
      <dgm:spPr/>
      <dgm:t>
        <a:bodyPr/>
        <a:lstStyle/>
        <a:p>
          <a:endParaRPr lang="en-US"/>
        </a:p>
      </dgm:t>
    </dgm:pt>
    <dgm:pt modelId="{84B6E0EA-369F-8D42-81CD-5EDB2AFD8FDE}" type="sibTrans" cxnId="{1349715C-293F-ED41-998B-B1C05A45A754}">
      <dgm:prSet/>
      <dgm:spPr/>
      <dgm:t>
        <a:bodyPr/>
        <a:lstStyle/>
        <a:p>
          <a:endParaRPr lang="en-US"/>
        </a:p>
      </dgm:t>
    </dgm:pt>
    <dgm:pt modelId="{05792E82-A250-2142-AC1A-B0424FEC9E1F}">
      <dgm:prSet phldrT="[Text]"/>
      <dgm:spPr/>
      <dgm:t>
        <a:bodyPr/>
        <a:lstStyle/>
        <a:p>
          <a:r>
            <a:rPr lang="en-US" dirty="0" smtClean="0"/>
            <a:t>Inferences</a:t>
          </a:r>
          <a:endParaRPr lang="en-US" dirty="0"/>
        </a:p>
      </dgm:t>
    </dgm:pt>
    <dgm:pt modelId="{5165B945-BE6C-D244-9718-FB51FBD4B5FC}" type="parTrans" cxnId="{FA57FA3E-CF87-4B4D-BB18-B7641795F58E}">
      <dgm:prSet/>
      <dgm:spPr/>
      <dgm:t>
        <a:bodyPr/>
        <a:lstStyle/>
        <a:p>
          <a:endParaRPr lang="en-US"/>
        </a:p>
      </dgm:t>
    </dgm:pt>
    <dgm:pt modelId="{D4171A62-2F89-4049-9105-5C2CB4DB77CD}" type="sibTrans" cxnId="{FA57FA3E-CF87-4B4D-BB18-B7641795F58E}">
      <dgm:prSet/>
      <dgm:spPr/>
      <dgm:t>
        <a:bodyPr/>
        <a:lstStyle/>
        <a:p>
          <a:endParaRPr lang="en-US"/>
        </a:p>
      </dgm:t>
    </dgm:pt>
    <dgm:pt modelId="{D180C894-D433-C449-B2E4-EFAF9BDD311C}">
      <dgm:prSet phldrT="[Text]"/>
      <dgm:spPr/>
      <dgm:t>
        <a:bodyPr/>
        <a:lstStyle/>
        <a:p>
          <a:r>
            <a:rPr lang="en-US" dirty="0" smtClean="0"/>
            <a:t>Knowledge and Reasoning</a:t>
          </a:r>
          <a:endParaRPr lang="en-US" dirty="0"/>
        </a:p>
      </dgm:t>
    </dgm:pt>
    <dgm:pt modelId="{97D9C316-3440-4148-B5EA-546A54DCF348}" type="parTrans" cxnId="{39B12AFC-8FC0-1F44-B758-B01F4800C512}">
      <dgm:prSet/>
      <dgm:spPr/>
      <dgm:t>
        <a:bodyPr/>
        <a:lstStyle/>
        <a:p>
          <a:endParaRPr lang="en-US"/>
        </a:p>
      </dgm:t>
    </dgm:pt>
    <dgm:pt modelId="{8E6EBA88-1A8F-3644-98C6-D53406E354F3}" type="sibTrans" cxnId="{39B12AFC-8FC0-1F44-B758-B01F4800C512}">
      <dgm:prSet/>
      <dgm:spPr/>
      <dgm:t>
        <a:bodyPr/>
        <a:lstStyle/>
        <a:p>
          <a:endParaRPr lang="en-US"/>
        </a:p>
      </dgm:t>
    </dgm:pt>
    <dgm:pt modelId="{2F60C136-8CF9-884B-902E-534696FBEA4E}">
      <dgm:prSet phldrT="[Text]"/>
      <dgm:spPr/>
      <dgm:t>
        <a:bodyPr/>
        <a:lstStyle/>
        <a:p>
          <a:r>
            <a:rPr lang="en-US" dirty="0" smtClean="0"/>
            <a:t>Learning from Experience</a:t>
          </a:r>
          <a:endParaRPr lang="en-US" dirty="0"/>
        </a:p>
      </dgm:t>
    </dgm:pt>
    <dgm:pt modelId="{0503FCEE-4B18-9040-9C84-DBEFED6AC957}" type="parTrans" cxnId="{9EFE6DD7-4B86-E842-A1C1-36AD57510F5B}">
      <dgm:prSet/>
      <dgm:spPr/>
      <dgm:t>
        <a:bodyPr/>
        <a:lstStyle/>
        <a:p>
          <a:endParaRPr lang="en-US"/>
        </a:p>
      </dgm:t>
    </dgm:pt>
    <dgm:pt modelId="{B9D1626B-F455-654F-90FC-99E83BA63684}" type="sibTrans" cxnId="{9EFE6DD7-4B86-E842-A1C1-36AD57510F5B}">
      <dgm:prSet/>
      <dgm:spPr/>
      <dgm:t>
        <a:bodyPr/>
        <a:lstStyle/>
        <a:p>
          <a:endParaRPr lang="en-US"/>
        </a:p>
      </dgm:t>
    </dgm:pt>
    <dgm:pt modelId="{95ED1A3C-F5F4-1942-92C6-7D92A421104D}">
      <dgm:prSet phldrT="[Text]"/>
      <dgm:spPr/>
      <dgm:t>
        <a:bodyPr/>
        <a:lstStyle/>
        <a:p>
          <a:r>
            <a:rPr lang="en-US" dirty="0" smtClean="0"/>
            <a:t>Computer Vision</a:t>
          </a:r>
          <a:endParaRPr lang="en-US" dirty="0"/>
        </a:p>
      </dgm:t>
    </dgm:pt>
    <dgm:pt modelId="{DE9305E8-8EE6-C44D-AC4B-B42B10C21D39}" type="parTrans" cxnId="{62156F4D-D6D4-2D47-848B-31F36D19DA24}">
      <dgm:prSet/>
      <dgm:spPr/>
      <dgm:t>
        <a:bodyPr/>
        <a:lstStyle/>
        <a:p>
          <a:endParaRPr lang="en-US"/>
        </a:p>
      </dgm:t>
    </dgm:pt>
    <dgm:pt modelId="{0EC5BE22-ED43-5940-9CD0-783BAEE0A4F2}" type="sibTrans" cxnId="{62156F4D-D6D4-2D47-848B-31F36D19DA24}">
      <dgm:prSet/>
      <dgm:spPr/>
      <dgm:t>
        <a:bodyPr/>
        <a:lstStyle/>
        <a:p>
          <a:endParaRPr lang="en-US"/>
        </a:p>
      </dgm:t>
    </dgm:pt>
    <dgm:pt modelId="{DF452F74-DAC3-094C-AC69-17E097B7D38A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F1AA964D-CC00-F34D-89F6-12085265620F}" type="parTrans" cxnId="{00189823-CCC2-524C-A45F-5D75D8E8E060}">
      <dgm:prSet/>
      <dgm:spPr/>
      <dgm:t>
        <a:bodyPr/>
        <a:lstStyle/>
        <a:p>
          <a:endParaRPr lang="en-US"/>
        </a:p>
      </dgm:t>
    </dgm:pt>
    <dgm:pt modelId="{20E2EFF5-9C22-744D-940C-7FF85AE9B771}" type="sibTrans" cxnId="{00189823-CCC2-524C-A45F-5D75D8E8E060}">
      <dgm:prSet/>
      <dgm:spPr/>
      <dgm:t>
        <a:bodyPr/>
        <a:lstStyle/>
        <a:p>
          <a:endParaRPr lang="en-US"/>
        </a:p>
      </dgm:t>
    </dgm:pt>
    <dgm:pt modelId="{BF2BBD82-B8AF-8243-B607-92BF00C229C6}">
      <dgm:prSet phldrT="[Text]"/>
      <dgm:spPr/>
      <dgm:t>
        <a:bodyPr/>
        <a:lstStyle/>
        <a:p>
          <a:r>
            <a:rPr lang="en-US" dirty="0" smtClean="0"/>
            <a:t>Logical AI</a:t>
          </a:r>
          <a:endParaRPr lang="en-US" dirty="0"/>
        </a:p>
      </dgm:t>
    </dgm:pt>
    <dgm:pt modelId="{9D97EEDC-3BDD-2A4A-A919-4317F756E92E}" type="parTrans" cxnId="{77004365-06C5-1542-85CB-19D8DD558B87}">
      <dgm:prSet/>
      <dgm:spPr/>
      <dgm:t>
        <a:bodyPr/>
        <a:lstStyle/>
        <a:p>
          <a:endParaRPr lang="en-US"/>
        </a:p>
      </dgm:t>
    </dgm:pt>
    <dgm:pt modelId="{9F46FC5B-7C4E-7F42-8CA8-7E1AEA83F282}" type="sibTrans" cxnId="{77004365-06C5-1542-85CB-19D8DD558B87}">
      <dgm:prSet/>
      <dgm:spPr/>
      <dgm:t>
        <a:bodyPr/>
        <a:lstStyle/>
        <a:p>
          <a:endParaRPr lang="en-US"/>
        </a:p>
      </dgm:t>
    </dgm:pt>
    <dgm:pt modelId="{C8B0192E-5526-7D44-89A4-B93B89EA7F7D}" type="pres">
      <dgm:prSet presAssocID="{58276268-FE00-324F-A26F-91A40BC655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A96802-BA4A-3D47-A4DD-094E843ABDD6}" type="pres">
      <dgm:prSet presAssocID="{02599500-FBD3-3F44-8C6E-96B3668A9DE3}" presName="hierRoot1" presStyleCnt="0">
        <dgm:presLayoutVars>
          <dgm:hierBranch val="init"/>
        </dgm:presLayoutVars>
      </dgm:prSet>
      <dgm:spPr/>
    </dgm:pt>
    <dgm:pt modelId="{7358C9B2-4C02-FA42-9C88-534DEDF83219}" type="pres">
      <dgm:prSet presAssocID="{02599500-FBD3-3F44-8C6E-96B3668A9DE3}" presName="rootComposite1" presStyleCnt="0"/>
      <dgm:spPr/>
    </dgm:pt>
    <dgm:pt modelId="{9067DEA1-A96E-FF43-8852-9EA852283C5E}" type="pres">
      <dgm:prSet presAssocID="{02599500-FBD3-3F44-8C6E-96B3668A9DE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DF2908-396C-C740-ABEE-4816302148B0}" type="pres">
      <dgm:prSet presAssocID="{02599500-FBD3-3F44-8C6E-96B3668A9D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605B43B-6C1E-2649-B66F-33CC6027036F}" type="pres">
      <dgm:prSet presAssocID="{02599500-FBD3-3F44-8C6E-96B3668A9DE3}" presName="hierChild2" presStyleCnt="0"/>
      <dgm:spPr/>
    </dgm:pt>
    <dgm:pt modelId="{824CC09D-5FB4-2B40-9A15-3CCC0E812786}" type="pres">
      <dgm:prSet presAssocID="{034CF7E6-4794-4F46-B94A-007A25A598E2}" presName="Name64" presStyleLbl="parChTrans1D2" presStyleIdx="0" presStyleCnt="7"/>
      <dgm:spPr/>
      <dgm:t>
        <a:bodyPr/>
        <a:lstStyle/>
        <a:p>
          <a:endParaRPr lang="en-US"/>
        </a:p>
      </dgm:t>
    </dgm:pt>
    <dgm:pt modelId="{9EC57791-A1DF-4944-8882-0E06E759A7BD}" type="pres">
      <dgm:prSet presAssocID="{639148ED-39FF-CC41-BABA-FCA3F7D40454}" presName="hierRoot2" presStyleCnt="0">
        <dgm:presLayoutVars>
          <dgm:hierBranch val="init"/>
        </dgm:presLayoutVars>
      </dgm:prSet>
      <dgm:spPr/>
    </dgm:pt>
    <dgm:pt modelId="{437B9D1F-A5E0-0C4F-8C9E-FEE92FFAB22C}" type="pres">
      <dgm:prSet presAssocID="{639148ED-39FF-CC41-BABA-FCA3F7D40454}" presName="rootComposite" presStyleCnt="0"/>
      <dgm:spPr/>
    </dgm:pt>
    <dgm:pt modelId="{61497D4F-C721-4B49-98A1-841F3726872F}" type="pres">
      <dgm:prSet presAssocID="{639148ED-39FF-CC41-BABA-FCA3F7D40454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C99442-2AD3-4249-B536-99AF94C7DE50}" type="pres">
      <dgm:prSet presAssocID="{639148ED-39FF-CC41-BABA-FCA3F7D40454}" presName="rootConnector" presStyleLbl="node2" presStyleIdx="0" presStyleCnt="7"/>
      <dgm:spPr/>
      <dgm:t>
        <a:bodyPr/>
        <a:lstStyle/>
        <a:p>
          <a:endParaRPr lang="en-US"/>
        </a:p>
      </dgm:t>
    </dgm:pt>
    <dgm:pt modelId="{509BEC5B-DC15-A141-9188-5832DBD4DDBB}" type="pres">
      <dgm:prSet presAssocID="{639148ED-39FF-CC41-BABA-FCA3F7D40454}" presName="hierChild4" presStyleCnt="0"/>
      <dgm:spPr/>
    </dgm:pt>
    <dgm:pt modelId="{2272F851-01B6-B34A-9A72-624636184227}" type="pres">
      <dgm:prSet presAssocID="{639148ED-39FF-CC41-BABA-FCA3F7D40454}" presName="hierChild5" presStyleCnt="0"/>
      <dgm:spPr/>
    </dgm:pt>
    <dgm:pt modelId="{54AC782D-7924-E04E-BFBF-C2D9B4E059E9}" type="pres">
      <dgm:prSet presAssocID="{5165B945-BE6C-D244-9718-FB51FBD4B5FC}" presName="Name64" presStyleLbl="parChTrans1D2" presStyleIdx="1" presStyleCnt="7"/>
      <dgm:spPr/>
      <dgm:t>
        <a:bodyPr/>
        <a:lstStyle/>
        <a:p>
          <a:endParaRPr lang="en-US"/>
        </a:p>
      </dgm:t>
    </dgm:pt>
    <dgm:pt modelId="{F231312A-65DA-C34C-A7CC-D884C89C6D78}" type="pres">
      <dgm:prSet presAssocID="{05792E82-A250-2142-AC1A-B0424FEC9E1F}" presName="hierRoot2" presStyleCnt="0">
        <dgm:presLayoutVars>
          <dgm:hierBranch val="init"/>
        </dgm:presLayoutVars>
      </dgm:prSet>
      <dgm:spPr/>
    </dgm:pt>
    <dgm:pt modelId="{B30D5D26-BAA6-2648-8DD6-4609D1D6667F}" type="pres">
      <dgm:prSet presAssocID="{05792E82-A250-2142-AC1A-B0424FEC9E1F}" presName="rootComposite" presStyleCnt="0"/>
      <dgm:spPr/>
    </dgm:pt>
    <dgm:pt modelId="{209DFAD5-0A9C-EE43-BFF7-CAD2C8506C94}" type="pres">
      <dgm:prSet presAssocID="{05792E82-A250-2142-AC1A-B0424FEC9E1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F92B9E-2C26-814A-9A67-0410DABE26B7}" type="pres">
      <dgm:prSet presAssocID="{05792E82-A250-2142-AC1A-B0424FEC9E1F}" presName="rootConnector" presStyleLbl="node2" presStyleIdx="1" presStyleCnt="7"/>
      <dgm:spPr/>
      <dgm:t>
        <a:bodyPr/>
        <a:lstStyle/>
        <a:p>
          <a:endParaRPr lang="en-US"/>
        </a:p>
      </dgm:t>
    </dgm:pt>
    <dgm:pt modelId="{AE9E1735-CD45-C240-B3DD-80AA3C1F9868}" type="pres">
      <dgm:prSet presAssocID="{05792E82-A250-2142-AC1A-B0424FEC9E1F}" presName="hierChild4" presStyleCnt="0"/>
      <dgm:spPr/>
    </dgm:pt>
    <dgm:pt modelId="{2E1985E3-0915-0E4D-B138-EB40F4066FF2}" type="pres">
      <dgm:prSet presAssocID="{05792E82-A250-2142-AC1A-B0424FEC9E1F}" presName="hierChild5" presStyleCnt="0"/>
      <dgm:spPr/>
    </dgm:pt>
    <dgm:pt modelId="{D5A714AC-B5E0-AB4D-923A-71819DB17A3E}" type="pres">
      <dgm:prSet presAssocID="{97D9C316-3440-4148-B5EA-546A54DCF348}" presName="Name64" presStyleLbl="parChTrans1D2" presStyleIdx="2" presStyleCnt="7"/>
      <dgm:spPr/>
      <dgm:t>
        <a:bodyPr/>
        <a:lstStyle/>
        <a:p>
          <a:endParaRPr lang="en-US"/>
        </a:p>
      </dgm:t>
    </dgm:pt>
    <dgm:pt modelId="{9A25B3F1-B687-CE42-9C30-2262053FCBA6}" type="pres">
      <dgm:prSet presAssocID="{D180C894-D433-C449-B2E4-EFAF9BDD311C}" presName="hierRoot2" presStyleCnt="0">
        <dgm:presLayoutVars>
          <dgm:hierBranch val="init"/>
        </dgm:presLayoutVars>
      </dgm:prSet>
      <dgm:spPr/>
    </dgm:pt>
    <dgm:pt modelId="{52BCC6A3-63EF-7142-83BA-38C9BB851C15}" type="pres">
      <dgm:prSet presAssocID="{D180C894-D433-C449-B2E4-EFAF9BDD311C}" presName="rootComposite" presStyleCnt="0"/>
      <dgm:spPr/>
    </dgm:pt>
    <dgm:pt modelId="{AD7E8011-5C7A-3A4C-A38E-4799FFB38D04}" type="pres">
      <dgm:prSet presAssocID="{D180C894-D433-C449-B2E4-EFAF9BDD311C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C6AFC1-80EA-2842-B518-02E17092987A}" type="pres">
      <dgm:prSet presAssocID="{D180C894-D433-C449-B2E4-EFAF9BDD311C}" presName="rootConnector" presStyleLbl="node2" presStyleIdx="2" presStyleCnt="7"/>
      <dgm:spPr/>
      <dgm:t>
        <a:bodyPr/>
        <a:lstStyle/>
        <a:p>
          <a:endParaRPr lang="en-US"/>
        </a:p>
      </dgm:t>
    </dgm:pt>
    <dgm:pt modelId="{A323EEB8-8206-F847-BBB5-F694D342EFC7}" type="pres">
      <dgm:prSet presAssocID="{D180C894-D433-C449-B2E4-EFAF9BDD311C}" presName="hierChild4" presStyleCnt="0"/>
      <dgm:spPr/>
    </dgm:pt>
    <dgm:pt modelId="{CA505F0F-F26C-D74F-A608-1F6AF7532644}" type="pres">
      <dgm:prSet presAssocID="{D180C894-D433-C449-B2E4-EFAF9BDD311C}" presName="hierChild5" presStyleCnt="0"/>
      <dgm:spPr/>
    </dgm:pt>
    <dgm:pt modelId="{D0455265-8585-5741-99E6-CC06934238DE}" type="pres">
      <dgm:prSet presAssocID="{0503FCEE-4B18-9040-9C84-DBEFED6AC957}" presName="Name64" presStyleLbl="parChTrans1D2" presStyleIdx="3" presStyleCnt="7"/>
      <dgm:spPr/>
      <dgm:t>
        <a:bodyPr/>
        <a:lstStyle/>
        <a:p>
          <a:endParaRPr lang="en-US"/>
        </a:p>
      </dgm:t>
    </dgm:pt>
    <dgm:pt modelId="{A5A18590-C300-9C45-A17E-038B6DC58439}" type="pres">
      <dgm:prSet presAssocID="{2F60C136-8CF9-884B-902E-534696FBEA4E}" presName="hierRoot2" presStyleCnt="0">
        <dgm:presLayoutVars>
          <dgm:hierBranch val="init"/>
        </dgm:presLayoutVars>
      </dgm:prSet>
      <dgm:spPr/>
    </dgm:pt>
    <dgm:pt modelId="{BDED72D5-3184-6346-92DB-9E21E3DA06CF}" type="pres">
      <dgm:prSet presAssocID="{2F60C136-8CF9-884B-902E-534696FBEA4E}" presName="rootComposite" presStyleCnt="0"/>
      <dgm:spPr/>
    </dgm:pt>
    <dgm:pt modelId="{59238BEC-6383-0949-BD54-E06232622A33}" type="pres">
      <dgm:prSet presAssocID="{2F60C136-8CF9-884B-902E-534696FBEA4E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7F519-242A-2D4B-8CE3-88B6DF797670}" type="pres">
      <dgm:prSet presAssocID="{2F60C136-8CF9-884B-902E-534696FBEA4E}" presName="rootConnector" presStyleLbl="node2" presStyleIdx="3" presStyleCnt="7"/>
      <dgm:spPr/>
      <dgm:t>
        <a:bodyPr/>
        <a:lstStyle/>
        <a:p>
          <a:endParaRPr lang="en-US"/>
        </a:p>
      </dgm:t>
    </dgm:pt>
    <dgm:pt modelId="{0E174ABD-7E43-8947-8FDE-9607F2FA8BCA}" type="pres">
      <dgm:prSet presAssocID="{2F60C136-8CF9-884B-902E-534696FBEA4E}" presName="hierChild4" presStyleCnt="0"/>
      <dgm:spPr/>
    </dgm:pt>
    <dgm:pt modelId="{57DA8EF9-6024-8241-91C4-B917984CD049}" type="pres">
      <dgm:prSet presAssocID="{2F60C136-8CF9-884B-902E-534696FBEA4E}" presName="hierChild5" presStyleCnt="0"/>
      <dgm:spPr/>
    </dgm:pt>
    <dgm:pt modelId="{AF2EB44B-5C62-4447-A72E-B5CF9DABD447}" type="pres">
      <dgm:prSet presAssocID="{DE9305E8-8EE6-C44D-AC4B-B42B10C21D39}" presName="Name64" presStyleLbl="parChTrans1D2" presStyleIdx="4" presStyleCnt="7"/>
      <dgm:spPr/>
      <dgm:t>
        <a:bodyPr/>
        <a:lstStyle/>
        <a:p>
          <a:endParaRPr lang="en-US"/>
        </a:p>
      </dgm:t>
    </dgm:pt>
    <dgm:pt modelId="{3310433B-EEAD-F543-A2FF-B10F1BEFC43B}" type="pres">
      <dgm:prSet presAssocID="{95ED1A3C-F5F4-1942-92C6-7D92A421104D}" presName="hierRoot2" presStyleCnt="0">
        <dgm:presLayoutVars>
          <dgm:hierBranch val="init"/>
        </dgm:presLayoutVars>
      </dgm:prSet>
      <dgm:spPr/>
    </dgm:pt>
    <dgm:pt modelId="{8A813B7B-A0A2-5640-98C6-6A2669504BB7}" type="pres">
      <dgm:prSet presAssocID="{95ED1A3C-F5F4-1942-92C6-7D92A421104D}" presName="rootComposite" presStyleCnt="0"/>
      <dgm:spPr/>
    </dgm:pt>
    <dgm:pt modelId="{E41FDF1F-EEED-0849-9734-F8F91EE0EA26}" type="pres">
      <dgm:prSet presAssocID="{95ED1A3C-F5F4-1942-92C6-7D92A421104D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B639F0-561D-3A42-9491-25D726D860BA}" type="pres">
      <dgm:prSet presAssocID="{95ED1A3C-F5F4-1942-92C6-7D92A421104D}" presName="rootConnector" presStyleLbl="node2" presStyleIdx="4" presStyleCnt="7"/>
      <dgm:spPr/>
      <dgm:t>
        <a:bodyPr/>
        <a:lstStyle/>
        <a:p>
          <a:endParaRPr lang="en-US"/>
        </a:p>
      </dgm:t>
    </dgm:pt>
    <dgm:pt modelId="{62A9500B-1B66-F941-8E76-69DE52605F94}" type="pres">
      <dgm:prSet presAssocID="{95ED1A3C-F5F4-1942-92C6-7D92A421104D}" presName="hierChild4" presStyleCnt="0"/>
      <dgm:spPr/>
    </dgm:pt>
    <dgm:pt modelId="{D828ADE5-C348-7845-9E4D-5AACA3C8A238}" type="pres">
      <dgm:prSet presAssocID="{95ED1A3C-F5F4-1942-92C6-7D92A421104D}" presName="hierChild5" presStyleCnt="0"/>
      <dgm:spPr/>
    </dgm:pt>
    <dgm:pt modelId="{96473007-97AA-CF4A-A8EC-8C0E1B8E2D15}" type="pres">
      <dgm:prSet presAssocID="{F1AA964D-CC00-F34D-89F6-12085265620F}" presName="Name64" presStyleLbl="parChTrans1D2" presStyleIdx="5" presStyleCnt="7"/>
      <dgm:spPr/>
      <dgm:t>
        <a:bodyPr/>
        <a:lstStyle/>
        <a:p>
          <a:endParaRPr lang="en-US"/>
        </a:p>
      </dgm:t>
    </dgm:pt>
    <dgm:pt modelId="{D456EF56-137E-A64D-BA8B-98C11BB2B75A}" type="pres">
      <dgm:prSet presAssocID="{DF452F74-DAC3-094C-AC69-17E097B7D38A}" presName="hierRoot2" presStyleCnt="0">
        <dgm:presLayoutVars>
          <dgm:hierBranch val="init"/>
        </dgm:presLayoutVars>
      </dgm:prSet>
      <dgm:spPr/>
    </dgm:pt>
    <dgm:pt modelId="{FC573414-CFE9-EB4E-96DC-FC52F028C822}" type="pres">
      <dgm:prSet presAssocID="{DF452F74-DAC3-094C-AC69-17E097B7D38A}" presName="rootComposite" presStyleCnt="0"/>
      <dgm:spPr/>
    </dgm:pt>
    <dgm:pt modelId="{91F89789-0C6C-D943-9B21-FA0440747B26}" type="pres">
      <dgm:prSet presAssocID="{DF452F74-DAC3-094C-AC69-17E097B7D38A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831218-E71E-734B-9F1C-3F34EAEA426E}" type="pres">
      <dgm:prSet presAssocID="{DF452F74-DAC3-094C-AC69-17E097B7D38A}" presName="rootConnector" presStyleLbl="node2" presStyleIdx="5" presStyleCnt="7"/>
      <dgm:spPr/>
      <dgm:t>
        <a:bodyPr/>
        <a:lstStyle/>
        <a:p>
          <a:endParaRPr lang="en-US"/>
        </a:p>
      </dgm:t>
    </dgm:pt>
    <dgm:pt modelId="{1D5E4609-B513-0C49-9F79-57EE03B36862}" type="pres">
      <dgm:prSet presAssocID="{DF452F74-DAC3-094C-AC69-17E097B7D38A}" presName="hierChild4" presStyleCnt="0"/>
      <dgm:spPr/>
    </dgm:pt>
    <dgm:pt modelId="{99E2F3B6-ED7A-184C-B468-64E58B3602C5}" type="pres">
      <dgm:prSet presAssocID="{DF452F74-DAC3-094C-AC69-17E097B7D38A}" presName="hierChild5" presStyleCnt="0"/>
      <dgm:spPr/>
    </dgm:pt>
    <dgm:pt modelId="{76BF6CD3-097E-534B-B572-04196D27E421}" type="pres">
      <dgm:prSet presAssocID="{9D97EEDC-3BDD-2A4A-A919-4317F756E92E}" presName="Name64" presStyleLbl="parChTrans1D2" presStyleIdx="6" presStyleCnt="7"/>
      <dgm:spPr/>
      <dgm:t>
        <a:bodyPr/>
        <a:lstStyle/>
        <a:p>
          <a:endParaRPr lang="en-US"/>
        </a:p>
      </dgm:t>
    </dgm:pt>
    <dgm:pt modelId="{CBA3BDD8-B27D-4046-8E02-51B8D7CA6B1F}" type="pres">
      <dgm:prSet presAssocID="{BF2BBD82-B8AF-8243-B607-92BF00C229C6}" presName="hierRoot2" presStyleCnt="0">
        <dgm:presLayoutVars>
          <dgm:hierBranch val="init"/>
        </dgm:presLayoutVars>
      </dgm:prSet>
      <dgm:spPr/>
    </dgm:pt>
    <dgm:pt modelId="{99D2D657-3E5D-994A-84D9-2B8314A2F22A}" type="pres">
      <dgm:prSet presAssocID="{BF2BBD82-B8AF-8243-B607-92BF00C229C6}" presName="rootComposite" presStyleCnt="0"/>
      <dgm:spPr/>
    </dgm:pt>
    <dgm:pt modelId="{A2F6753B-2AE9-244D-9F8A-0B5E149AAE24}" type="pres">
      <dgm:prSet presAssocID="{BF2BBD82-B8AF-8243-B607-92BF00C229C6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EED427-3C37-E048-9229-DAC062F88168}" type="pres">
      <dgm:prSet presAssocID="{BF2BBD82-B8AF-8243-B607-92BF00C229C6}" presName="rootConnector" presStyleLbl="node2" presStyleIdx="6" presStyleCnt="7"/>
      <dgm:spPr/>
      <dgm:t>
        <a:bodyPr/>
        <a:lstStyle/>
        <a:p>
          <a:endParaRPr lang="en-US"/>
        </a:p>
      </dgm:t>
    </dgm:pt>
    <dgm:pt modelId="{A4C135CB-8EE7-F94C-BB65-90FA758A2AD8}" type="pres">
      <dgm:prSet presAssocID="{BF2BBD82-B8AF-8243-B607-92BF00C229C6}" presName="hierChild4" presStyleCnt="0"/>
      <dgm:spPr/>
    </dgm:pt>
    <dgm:pt modelId="{ABB651C0-481B-B746-A1DF-CD5B77D0D70B}" type="pres">
      <dgm:prSet presAssocID="{BF2BBD82-B8AF-8243-B607-92BF00C229C6}" presName="hierChild5" presStyleCnt="0"/>
      <dgm:spPr/>
    </dgm:pt>
    <dgm:pt modelId="{79D15317-597B-4449-A4EE-124D42354621}" type="pres">
      <dgm:prSet presAssocID="{02599500-FBD3-3F44-8C6E-96B3668A9DE3}" presName="hierChild3" presStyleCnt="0"/>
      <dgm:spPr/>
    </dgm:pt>
  </dgm:ptLst>
  <dgm:cxnLst>
    <dgm:cxn modelId="{38E8878E-DAB5-6B45-9AE9-FDC2A7748AA0}" type="presOf" srcId="{95ED1A3C-F5F4-1942-92C6-7D92A421104D}" destId="{02B639F0-561D-3A42-9491-25D726D860BA}" srcOrd="1" destOrd="0" presId="urn:microsoft.com/office/officeart/2009/3/layout/HorizontalOrganizationChart"/>
    <dgm:cxn modelId="{EF455A6A-DF0E-EA48-924B-8595F1F5FBAE}" type="presOf" srcId="{F1AA964D-CC00-F34D-89F6-12085265620F}" destId="{96473007-97AA-CF4A-A8EC-8C0E1B8E2D15}" srcOrd="0" destOrd="0" presId="urn:microsoft.com/office/officeart/2009/3/layout/HorizontalOrganizationChart"/>
    <dgm:cxn modelId="{AF4A8C1C-2A73-7F42-BBE2-603841616DC4}" type="presOf" srcId="{05792E82-A250-2142-AC1A-B0424FEC9E1F}" destId="{209DFAD5-0A9C-EE43-BFF7-CAD2C8506C94}" srcOrd="0" destOrd="0" presId="urn:microsoft.com/office/officeart/2009/3/layout/HorizontalOrganizationChart"/>
    <dgm:cxn modelId="{77004365-06C5-1542-85CB-19D8DD558B87}" srcId="{02599500-FBD3-3F44-8C6E-96B3668A9DE3}" destId="{BF2BBD82-B8AF-8243-B607-92BF00C229C6}" srcOrd="6" destOrd="0" parTransId="{9D97EEDC-3BDD-2A4A-A919-4317F756E92E}" sibTransId="{9F46FC5B-7C4E-7F42-8CA8-7E1AEA83F282}"/>
    <dgm:cxn modelId="{896B0FD3-C7C9-4F4C-831D-FC3B425F268B}" type="presOf" srcId="{2F60C136-8CF9-884B-902E-534696FBEA4E}" destId="{59238BEC-6383-0949-BD54-E06232622A33}" srcOrd="0" destOrd="0" presId="urn:microsoft.com/office/officeart/2009/3/layout/HorizontalOrganizationChart"/>
    <dgm:cxn modelId="{9EFE6DD7-4B86-E842-A1C1-36AD57510F5B}" srcId="{02599500-FBD3-3F44-8C6E-96B3668A9DE3}" destId="{2F60C136-8CF9-884B-902E-534696FBEA4E}" srcOrd="3" destOrd="0" parTransId="{0503FCEE-4B18-9040-9C84-DBEFED6AC957}" sibTransId="{B9D1626B-F455-654F-90FC-99E83BA63684}"/>
    <dgm:cxn modelId="{0D624F20-9D5A-1D4C-B43E-8A39D65C075A}" type="presOf" srcId="{639148ED-39FF-CC41-BABA-FCA3F7D40454}" destId="{B5C99442-2AD3-4249-B536-99AF94C7DE50}" srcOrd="1" destOrd="0" presId="urn:microsoft.com/office/officeart/2009/3/layout/HorizontalOrganizationChart"/>
    <dgm:cxn modelId="{39B12AFC-8FC0-1F44-B758-B01F4800C512}" srcId="{02599500-FBD3-3F44-8C6E-96B3668A9DE3}" destId="{D180C894-D433-C449-B2E4-EFAF9BDD311C}" srcOrd="2" destOrd="0" parTransId="{97D9C316-3440-4148-B5EA-546A54DCF348}" sibTransId="{8E6EBA88-1A8F-3644-98C6-D53406E354F3}"/>
    <dgm:cxn modelId="{CD4A6F9F-C752-4E47-9F42-1253100B7DCE}" type="presOf" srcId="{9D97EEDC-3BDD-2A4A-A919-4317F756E92E}" destId="{76BF6CD3-097E-534B-B572-04196D27E421}" srcOrd="0" destOrd="0" presId="urn:microsoft.com/office/officeart/2009/3/layout/HorizontalOrganizationChart"/>
    <dgm:cxn modelId="{AB4AC5B8-58E0-2A49-A37D-CD1AB9570CDE}" type="presOf" srcId="{0503FCEE-4B18-9040-9C84-DBEFED6AC957}" destId="{D0455265-8585-5741-99E6-CC06934238DE}" srcOrd="0" destOrd="0" presId="urn:microsoft.com/office/officeart/2009/3/layout/HorizontalOrganizationChart"/>
    <dgm:cxn modelId="{57A790C9-FB10-334F-B488-0867ADD61559}" type="presOf" srcId="{BF2BBD82-B8AF-8243-B607-92BF00C229C6}" destId="{DEEED427-3C37-E048-9229-DAC062F88168}" srcOrd="1" destOrd="0" presId="urn:microsoft.com/office/officeart/2009/3/layout/HorizontalOrganizationChart"/>
    <dgm:cxn modelId="{826B6A8B-CE32-5D45-BBCF-6D2885F97567}" type="presOf" srcId="{D180C894-D433-C449-B2E4-EFAF9BDD311C}" destId="{AD7E8011-5C7A-3A4C-A38E-4799FFB38D04}" srcOrd="0" destOrd="0" presId="urn:microsoft.com/office/officeart/2009/3/layout/HorizontalOrganizationChart"/>
    <dgm:cxn modelId="{39BC4FA7-8431-CD42-ADFB-B116F081B280}" type="presOf" srcId="{97D9C316-3440-4148-B5EA-546A54DCF348}" destId="{D5A714AC-B5E0-AB4D-923A-71819DB17A3E}" srcOrd="0" destOrd="0" presId="urn:microsoft.com/office/officeart/2009/3/layout/HorizontalOrganizationChart"/>
    <dgm:cxn modelId="{F992E00D-6DE2-6C48-B3D1-E502E7BD0A11}" type="presOf" srcId="{034CF7E6-4794-4F46-B94A-007A25A598E2}" destId="{824CC09D-5FB4-2B40-9A15-3CCC0E812786}" srcOrd="0" destOrd="0" presId="urn:microsoft.com/office/officeart/2009/3/layout/HorizontalOrganizationChart"/>
    <dgm:cxn modelId="{73AF92C5-1922-BD45-8EDF-6EBED767BE38}" type="presOf" srcId="{58276268-FE00-324F-A26F-91A40BC655FE}" destId="{C8B0192E-5526-7D44-89A4-B93B89EA7F7D}" srcOrd="0" destOrd="0" presId="urn:microsoft.com/office/officeart/2009/3/layout/HorizontalOrganizationChart"/>
    <dgm:cxn modelId="{E9F8A37F-4CD9-1843-A93F-1BAED3455541}" type="presOf" srcId="{D180C894-D433-C449-B2E4-EFAF9BDD311C}" destId="{5FC6AFC1-80EA-2842-B518-02E17092987A}" srcOrd="1" destOrd="0" presId="urn:microsoft.com/office/officeart/2009/3/layout/HorizontalOrganizationChart"/>
    <dgm:cxn modelId="{1349715C-293F-ED41-998B-B1C05A45A754}" srcId="{02599500-FBD3-3F44-8C6E-96B3668A9DE3}" destId="{639148ED-39FF-CC41-BABA-FCA3F7D40454}" srcOrd="0" destOrd="0" parTransId="{034CF7E6-4794-4F46-B94A-007A25A598E2}" sibTransId="{84B6E0EA-369F-8D42-81CD-5EDB2AFD8FDE}"/>
    <dgm:cxn modelId="{D3012693-0171-F447-9B1E-64D116D8918F}" type="presOf" srcId="{639148ED-39FF-CC41-BABA-FCA3F7D40454}" destId="{61497D4F-C721-4B49-98A1-841F3726872F}" srcOrd="0" destOrd="0" presId="urn:microsoft.com/office/officeart/2009/3/layout/HorizontalOrganizationChart"/>
    <dgm:cxn modelId="{81C79FFF-8548-9641-93A3-5D345758DEBB}" type="presOf" srcId="{02599500-FBD3-3F44-8C6E-96B3668A9DE3}" destId="{9067DEA1-A96E-FF43-8852-9EA852283C5E}" srcOrd="0" destOrd="0" presId="urn:microsoft.com/office/officeart/2009/3/layout/HorizontalOrganizationChart"/>
    <dgm:cxn modelId="{2B2A96AB-E008-C64B-8D5F-F7648C17667C}" type="presOf" srcId="{95ED1A3C-F5F4-1942-92C6-7D92A421104D}" destId="{E41FDF1F-EEED-0849-9734-F8F91EE0EA26}" srcOrd="0" destOrd="0" presId="urn:microsoft.com/office/officeart/2009/3/layout/HorizontalOrganizationChart"/>
    <dgm:cxn modelId="{00189823-CCC2-524C-A45F-5D75D8E8E060}" srcId="{02599500-FBD3-3F44-8C6E-96B3668A9DE3}" destId="{DF452F74-DAC3-094C-AC69-17E097B7D38A}" srcOrd="5" destOrd="0" parTransId="{F1AA964D-CC00-F34D-89F6-12085265620F}" sibTransId="{20E2EFF5-9C22-744D-940C-7FF85AE9B771}"/>
    <dgm:cxn modelId="{632DB0DC-779B-2444-BD62-AB6DFDDA75E5}" type="presOf" srcId="{2F60C136-8CF9-884B-902E-534696FBEA4E}" destId="{DB27F519-242A-2D4B-8CE3-88B6DF797670}" srcOrd="1" destOrd="0" presId="urn:microsoft.com/office/officeart/2009/3/layout/HorizontalOrganizationChart"/>
    <dgm:cxn modelId="{FA57FA3E-CF87-4B4D-BB18-B7641795F58E}" srcId="{02599500-FBD3-3F44-8C6E-96B3668A9DE3}" destId="{05792E82-A250-2142-AC1A-B0424FEC9E1F}" srcOrd="1" destOrd="0" parTransId="{5165B945-BE6C-D244-9718-FB51FBD4B5FC}" sibTransId="{D4171A62-2F89-4049-9105-5C2CB4DB77CD}"/>
    <dgm:cxn modelId="{FEC1ACDA-6997-AE4B-BCF3-67573FDEE023}" type="presOf" srcId="{BF2BBD82-B8AF-8243-B607-92BF00C229C6}" destId="{A2F6753B-2AE9-244D-9F8A-0B5E149AAE24}" srcOrd="0" destOrd="0" presId="urn:microsoft.com/office/officeart/2009/3/layout/HorizontalOrganizationChart"/>
    <dgm:cxn modelId="{C278DA0E-E12A-1541-89BB-8247DEDB5DE5}" type="presOf" srcId="{DF452F74-DAC3-094C-AC69-17E097B7D38A}" destId="{4E831218-E71E-734B-9F1C-3F34EAEA426E}" srcOrd="1" destOrd="0" presId="urn:microsoft.com/office/officeart/2009/3/layout/HorizontalOrganizationChart"/>
    <dgm:cxn modelId="{62156F4D-D6D4-2D47-848B-31F36D19DA24}" srcId="{02599500-FBD3-3F44-8C6E-96B3668A9DE3}" destId="{95ED1A3C-F5F4-1942-92C6-7D92A421104D}" srcOrd="4" destOrd="0" parTransId="{DE9305E8-8EE6-C44D-AC4B-B42B10C21D39}" sibTransId="{0EC5BE22-ED43-5940-9CD0-783BAEE0A4F2}"/>
    <dgm:cxn modelId="{649B9DBC-D8FE-8F4D-BF47-415009D5F581}" type="presOf" srcId="{DE9305E8-8EE6-C44D-AC4B-B42B10C21D39}" destId="{AF2EB44B-5C62-4447-A72E-B5CF9DABD447}" srcOrd="0" destOrd="0" presId="urn:microsoft.com/office/officeart/2009/3/layout/HorizontalOrganizationChart"/>
    <dgm:cxn modelId="{321B7F8C-5F67-5743-9A9F-3F8EFE6A86F1}" srcId="{58276268-FE00-324F-A26F-91A40BC655FE}" destId="{02599500-FBD3-3F44-8C6E-96B3668A9DE3}" srcOrd="0" destOrd="0" parTransId="{C19CC4D9-A955-B84D-BFDA-C99CA35E3DBF}" sibTransId="{D3A0624E-3E25-8E49-BFE5-85CA5ACA1369}"/>
    <dgm:cxn modelId="{19327CB1-21CF-9D44-9D5B-A7DB28BE11B6}" type="presOf" srcId="{5165B945-BE6C-D244-9718-FB51FBD4B5FC}" destId="{54AC782D-7924-E04E-BFBF-C2D9B4E059E9}" srcOrd="0" destOrd="0" presId="urn:microsoft.com/office/officeart/2009/3/layout/HorizontalOrganizationChart"/>
    <dgm:cxn modelId="{D7CA8729-2DCC-1F49-8C60-ED3F7F4D9EF7}" type="presOf" srcId="{05792E82-A250-2142-AC1A-B0424FEC9E1F}" destId="{15F92B9E-2C26-814A-9A67-0410DABE26B7}" srcOrd="1" destOrd="0" presId="urn:microsoft.com/office/officeart/2009/3/layout/HorizontalOrganizationChart"/>
    <dgm:cxn modelId="{D8493346-8887-B040-8DA7-C9D8DE18FF46}" type="presOf" srcId="{02599500-FBD3-3F44-8C6E-96B3668A9DE3}" destId="{FADF2908-396C-C740-ABEE-4816302148B0}" srcOrd="1" destOrd="0" presId="urn:microsoft.com/office/officeart/2009/3/layout/HorizontalOrganizationChart"/>
    <dgm:cxn modelId="{F5FA96C7-BD90-2846-97BC-0138C8746622}" type="presOf" srcId="{DF452F74-DAC3-094C-AC69-17E097B7D38A}" destId="{91F89789-0C6C-D943-9B21-FA0440747B26}" srcOrd="0" destOrd="0" presId="urn:microsoft.com/office/officeart/2009/3/layout/HorizontalOrganizationChart"/>
    <dgm:cxn modelId="{089A7C34-3106-3149-AE72-0F95E3A8919F}" type="presParOf" srcId="{C8B0192E-5526-7D44-89A4-B93B89EA7F7D}" destId="{DCA96802-BA4A-3D47-A4DD-094E843ABDD6}" srcOrd="0" destOrd="0" presId="urn:microsoft.com/office/officeart/2009/3/layout/HorizontalOrganizationChart"/>
    <dgm:cxn modelId="{13A35176-94F1-6643-8C0C-DDAB5AF6433F}" type="presParOf" srcId="{DCA96802-BA4A-3D47-A4DD-094E843ABDD6}" destId="{7358C9B2-4C02-FA42-9C88-534DEDF83219}" srcOrd="0" destOrd="0" presId="urn:microsoft.com/office/officeart/2009/3/layout/HorizontalOrganizationChart"/>
    <dgm:cxn modelId="{C2D65E35-D85E-5340-A183-41337A05C1B5}" type="presParOf" srcId="{7358C9B2-4C02-FA42-9C88-534DEDF83219}" destId="{9067DEA1-A96E-FF43-8852-9EA852283C5E}" srcOrd="0" destOrd="0" presId="urn:microsoft.com/office/officeart/2009/3/layout/HorizontalOrganizationChart"/>
    <dgm:cxn modelId="{4B2FBFC9-E5FD-7849-88C9-66E057100DF7}" type="presParOf" srcId="{7358C9B2-4C02-FA42-9C88-534DEDF83219}" destId="{FADF2908-396C-C740-ABEE-4816302148B0}" srcOrd="1" destOrd="0" presId="urn:microsoft.com/office/officeart/2009/3/layout/HorizontalOrganizationChart"/>
    <dgm:cxn modelId="{4D085C03-1766-0D40-BA64-D41BE93F565D}" type="presParOf" srcId="{DCA96802-BA4A-3D47-A4DD-094E843ABDD6}" destId="{9605B43B-6C1E-2649-B66F-33CC6027036F}" srcOrd="1" destOrd="0" presId="urn:microsoft.com/office/officeart/2009/3/layout/HorizontalOrganizationChart"/>
    <dgm:cxn modelId="{2E65CC34-0C30-C141-AC60-9A36DB6261E5}" type="presParOf" srcId="{9605B43B-6C1E-2649-B66F-33CC6027036F}" destId="{824CC09D-5FB4-2B40-9A15-3CCC0E812786}" srcOrd="0" destOrd="0" presId="urn:microsoft.com/office/officeart/2009/3/layout/HorizontalOrganizationChart"/>
    <dgm:cxn modelId="{E57AFA32-548E-D54E-A83D-B61B52D7B26F}" type="presParOf" srcId="{9605B43B-6C1E-2649-B66F-33CC6027036F}" destId="{9EC57791-A1DF-4944-8882-0E06E759A7BD}" srcOrd="1" destOrd="0" presId="urn:microsoft.com/office/officeart/2009/3/layout/HorizontalOrganizationChart"/>
    <dgm:cxn modelId="{C8CA7E01-4D44-3147-BCB9-7DB1EE67F394}" type="presParOf" srcId="{9EC57791-A1DF-4944-8882-0E06E759A7BD}" destId="{437B9D1F-A5E0-0C4F-8C9E-FEE92FFAB22C}" srcOrd="0" destOrd="0" presId="urn:microsoft.com/office/officeart/2009/3/layout/HorizontalOrganizationChart"/>
    <dgm:cxn modelId="{23D68D57-81A0-334E-9CDB-987BBCB08C05}" type="presParOf" srcId="{437B9D1F-A5E0-0C4F-8C9E-FEE92FFAB22C}" destId="{61497D4F-C721-4B49-98A1-841F3726872F}" srcOrd="0" destOrd="0" presId="urn:microsoft.com/office/officeart/2009/3/layout/HorizontalOrganizationChart"/>
    <dgm:cxn modelId="{FFB1AE78-8F19-2D45-93FD-0F08BCBE43B8}" type="presParOf" srcId="{437B9D1F-A5E0-0C4F-8C9E-FEE92FFAB22C}" destId="{B5C99442-2AD3-4249-B536-99AF94C7DE50}" srcOrd="1" destOrd="0" presId="urn:microsoft.com/office/officeart/2009/3/layout/HorizontalOrganizationChart"/>
    <dgm:cxn modelId="{27E09BBD-65C7-3D46-800B-4193CFBB1C40}" type="presParOf" srcId="{9EC57791-A1DF-4944-8882-0E06E759A7BD}" destId="{509BEC5B-DC15-A141-9188-5832DBD4DDBB}" srcOrd="1" destOrd="0" presId="urn:microsoft.com/office/officeart/2009/3/layout/HorizontalOrganizationChart"/>
    <dgm:cxn modelId="{5C519F08-3618-904B-87C3-91771C621D5A}" type="presParOf" srcId="{9EC57791-A1DF-4944-8882-0E06E759A7BD}" destId="{2272F851-01B6-B34A-9A72-624636184227}" srcOrd="2" destOrd="0" presId="urn:microsoft.com/office/officeart/2009/3/layout/HorizontalOrganizationChart"/>
    <dgm:cxn modelId="{D2DF53A8-2F20-7445-BCAF-9F21DF74DF42}" type="presParOf" srcId="{9605B43B-6C1E-2649-B66F-33CC6027036F}" destId="{54AC782D-7924-E04E-BFBF-C2D9B4E059E9}" srcOrd="2" destOrd="0" presId="urn:microsoft.com/office/officeart/2009/3/layout/HorizontalOrganizationChart"/>
    <dgm:cxn modelId="{B457FDF9-D80B-9949-8D11-3B07ECD3F377}" type="presParOf" srcId="{9605B43B-6C1E-2649-B66F-33CC6027036F}" destId="{F231312A-65DA-C34C-A7CC-D884C89C6D78}" srcOrd="3" destOrd="0" presId="urn:microsoft.com/office/officeart/2009/3/layout/HorizontalOrganizationChart"/>
    <dgm:cxn modelId="{FBC3D895-F49D-5A40-8B8A-70A9ED9D5631}" type="presParOf" srcId="{F231312A-65DA-C34C-A7CC-D884C89C6D78}" destId="{B30D5D26-BAA6-2648-8DD6-4609D1D6667F}" srcOrd="0" destOrd="0" presId="urn:microsoft.com/office/officeart/2009/3/layout/HorizontalOrganizationChart"/>
    <dgm:cxn modelId="{EB527698-E781-394F-83BD-045B7DC882B2}" type="presParOf" srcId="{B30D5D26-BAA6-2648-8DD6-4609D1D6667F}" destId="{209DFAD5-0A9C-EE43-BFF7-CAD2C8506C94}" srcOrd="0" destOrd="0" presId="urn:microsoft.com/office/officeart/2009/3/layout/HorizontalOrganizationChart"/>
    <dgm:cxn modelId="{F6EA1EB5-E984-1843-B1EB-36586F011600}" type="presParOf" srcId="{B30D5D26-BAA6-2648-8DD6-4609D1D6667F}" destId="{15F92B9E-2C26-814A-9A67-0410DABE26B7}" srcOrd="1" destOrd="0" presId="urn:microsoft.com/office/officeart/2009/3/layout/HorizontalOrganizationChart"/>
    <dgm:cxn modelId="{A2D3F60A-8DB1-5A4F-A119-5FBE044438BE}" type="presParOf" srcId="{F231312A-65DA-C34C-A7CC-D884C89C6D78}" destId="{AE9E1735-CD45-C240-B3DD-80AA3C1F9868}" srcOrd="1" destOrd="0" presId="urn:microsoft.com/office/officeart/2009/3/layout/HorizontalOrganizationChart"/>
    <dgm:cxn modelId="{8F8A1A01-8E00-F643-989B-2DC602927588}" type="presParOf" srcId="{F231312A-65DA-C34C-A7CC-D884C89C6D78}" destId="{2E1985E3-0915-0E4D-B138-EB40F4066FF2}" srcOrd="2" destOrd="0" presId="urn:microsoft.com/office/officeart/2009/3/layout/HorizontalOrganizationChart"/>
    <dgm:cxn modelId="{EB50CE33-F42D-B341-8BE6-997FF36C8184}" type="presParOf" srcId="{9605B43B-6C1E-2649-B66F-33CC6027036F}" destId="{D5A714AC-B5E0-AB4D-923A-71819DB17A3E}" srcOrd="4" destOrd="0" presId="urn:microsoft.com/office/officeart/2009/3/layout/HorizontalOrganizationChart"/>
    <dgm:cxn modelId="{0FAF712F-8C49-844D-B298-F52D8DFBBF22}" type="presParOf" srcId="{9605B43B-6C1E-2649-B66F-33CC6027036F}" destId="{9A25B3F1-B687-CE42-9C30-2262053FCBA6}" srcOrd="5" destOrd="0" presId="urn:microsoft.com/office/officeart/2009/3/layout/HorizontalOrganizationChart"/>
    <dgm:cxn modelId="{181CCEFA-4324-224A-84C4-57ED469C1634}" type="presParOf" srcId="{9A25B3F1-B687-CE42-9C30-2262053FCBA6}" destId="{52BCC6A3-63EF-7142-83BA-38C9BB851C15}" srcOrd="0" destOrd="0" presId="urn:microsoft.com/office/officeart/2009/3/layout/HorizontalOrganizationChart"/>
    <dgm:cxn modelId="{805C4042-A050-0E48-B939-A32F050229E6}" type="presParOf" srcId="{52BCC6A3-63EF-7142-83BA-38C9BB851C15}" destId="{AD7E8011-5C7A-3A4C-A38E-4799FFB38D04}" srcOrd="0" destOrd="0" presId="urn:microsoft.com/office/officeart/2009/3/layout/HorizontalOrganizationChart"/>
    <dgm:cxn modelId="{ADA5DE8C-D85E-5046-B652-BCA85BA93346}" type="presParOf" srcId="{52BCC6A3-63EF-7142-83BA-38C9BB851C15}" destId="{5FC6AFC1-80EA-2842-B518-02E17092987A}" srcOrd="1" destOrd="0" presId="urn:microsoft.com/office/officeart/2009/3/layout/HorizontalOrganizationChart"/>
    <dgm:cxn modelId="{2B10D78D-946D-3E47-A162-C086A527D370}" type="presParOf" srcId="{9A25B3F1-B687-CE42-9C30-2262053FCBA6}" destId="{A323EEB8-8206-F847-BBB5-F694D342EFC7}" srcOrd="1" destOrd="0" presId="urn:microsoft.com/office/officeart/2009/3/layout/HorizontalOrganizationChart"/>
    <dgm:cxn modelId="{B30766E0-1AE5-8C4D-BDF0-53AC859478A6}" type="presParOf" srcId="{9A25B3F1-B687-CE42-9C30-2262053FCBA6}" destId="{CA505F0F-F26C-D74F-A608-1F6AF7532644}" srcOrd="2" destOrd="0" presId="urn:microsoft.com/office/officeart/2009/3/layout/HorizontalOrganizationChart"/>
    <dgm:cxn modelId="{9A9E46A2-7A43-5F46-A331-0313D81D36BC}" type="presParOf" srcId="{9605B43B-6C1E-2649-B66F-33CC6027036F}" destId="{D0455265-8585-5741-99E6-CC06934238DE}" srcOrd="6" destOrd="0" presId="urn:microsoft.com/office/officeart/2009/3/layout/HorizontalOrganizationChart"/>
    <dgm:cxn modelId="{3150F52D-90E0-EE40-B5B6-0C8DD1414265}" type="presParOf" srcId="{9605B43B-6C1E-2649-B66F-33CC6027036F}" destId="{A5A18590-C300-9C45-A17E-038B6DC58439}" srcOrd="7" destOrd="0" presId="urn:microsoft.com/office/officeart/2009/3/layout/HorizontalOrganizationChart"/>
    <dgm:cxn modelId="{C3E38E9F-2407-A54D-B342-71CA7644F66C}" type="presParOf" srcId="{A5A18590-C300-9C45-A17E-038B6DC58439}" destId="{BDED72D5-3184-6346-92DB-9E21E3DA06CF}" srcOrd="0" destOrd="0" presId="urn:microsoft.com/office/officeart/2009/3/layout/HorizontalOrganizationChart"/>
    <dgm:cxn modelId="{F8856820-15CD-A54A-B82A-8CD39554000A}" type="presParOf" srcId="{BDED72D5-3184-6346-92DB-9E21E3DA06CF}" destId="{59238BEC-6383-0949-BD54-E06232622A33}" srcOrd="0" destOrd="0" presId="urn:microsoft.com/office/officeart/2009/3/layout/HorizontalOrganizationChart"/>
    <dgm:cxn modelId="{7F5417D5-9DDF-DD45-BDE5-A2C91B7D9741}" type="presParOf" srcId="{BDED72D5-3184-6346-92DB-9E21E3DA06CF}" destId="{DB27F519-242A-2D4B-8CE3-88B6DF797670}" srcOrd="1" destOrd="0" presId="urn:microsoft.com/office/officeart/2009/3/layout/HorizontalOrganizationChart"/>
    <dgm:cxn modelId="{381C34D5-9E99-6643-BDC7-5A6F697A4939}" type="presParOf" srcId="{A5A18590-C300-9C45-A17E-038B6DC58439}" destId="{0E174ABD-7E43-8947-8FDE-9607F2FA8BCA}" srcOrd="1" destOrd="0" presId="urn:microsoft.com/office/officeart/2009/3/layout/HorizontalOrganizationChart"/>
    <dgm:cxn modelId="{D5686E3C-E22F-1640-BFA8-56E2713D415A}" type="presParOf" srcId="{A5A18590-C300-9C45-A17E-038B6DC58439}" destId="{57DA8EF9-6024-8241-91C4-B917984CD049}" srcOrd="2" destOrd="0" presId="urn:microsoft.com/office/officeart/2009/3/layout/HorizontalOrganizationChart"/>
    <dgm:cxn modelId="{075E263E-1275-4F4E-A6FA-29600CF9811A}" type="presParOf" srcId="{9605B43B-6C1E-2649-B66F-33CC6027036F}" destId="{AF2EB44B-5C62-4447-A72E-B5CF9DABD447}" srcOrd="8" destOrd="0" presId="urn:microsoft.com/office/officeart/2009/3/layout/HorizontalOrganizationChart"/>
    <dgm:cxn modelId="{3EDFFE7F-3987-4348-A928-36882F71652A}" type="presParOf" srcId="{9605B43B-6C1E-2649-B66F-33CC6027036F}" destId="{3310433B-EEAD-F543-A2FF-B10F1BEFC43B}" srcOrd="9" destOrd="0" presId="urn:microsoft.com/office/officeart/2009/3/layout/HorizontalOrganizationChart"/>
    <dgm:cxn modelId="{5593FA48-9AE4-F943-8097-C55297EB3CC1}" type="presParOf" srcId="{3310433B-EEAD-F543-A2FF-B10F1BEFC43B}" destId="{8A813B7B-A0A2-5640-98C6-6A2669504BB7}" srcOrd="0" destOrd="0" presId="urn:microsoft.com/office/officeart/2009/3/layout/HorizontalOrganizationChart"/>
    <dgm:cxn modelId="{DEE39732-8C76-C14E-997D-B55E9FFC6E97}" type="presParOf" srcId="{8A813B7B-A0A2-5640-98C6-6A2669504BB7}" destId="{E41FDF1F-EEED-0849-9734-F8F91EE0EA26}" srcOrd="0" destOrd="0" presId="urn:microsoft.com/office/officeart/2009/3/layout/HorizontalOrganizationChart"/>
    <dgm:cxn modelId="{130F9682-B5FF-1847-8901-F1A5924472FB}" type="presParOf" srcId="{8A813B7B-A0A2-5640-98C6-6A2669504BB7}" destId="{02B639F0-561D-3A42-9491-25D726D860BA}" srcOrd="1" destOrd="0" presId="urn:microsoft.com/office/officeart/2009/3/layout/HorizontalOrganizationChart"/>
    <dgm:cxn modelId="{821BCB91-7E21-3B4B-89F6-3DE39C4837B5}" type="presParOf" srcId="{3310433B-EEAD-F543-A2FF-B10F1BEFC43B}" destId="{62A9500B-1B66-F941-8E76-69DE52605F94}" srcOrd="1" destOrd="0" presId="urn:microsoft.com/office/officeart/2009/3/layout/HorizontalOrganizationChart"/>
    <dgm:cxn modelId="{6A89562C-A800-804A-9924-C44CEC6A69ED}" type="presParOf" srcId="{3310433B-EEAD-F543-A2FF-B10F1BEFC43B}" destId="{D828ADE5-C348-7845-9E4D-5AACA3C8A238}" srcOrd="2" destOrd="0" presId="urn:microsoft.com/office/officeart/2009/3/layout/HorizontalOrganizationChart"/>
    <dgm:cxn modelId="{A23A2608-A3B0-A44A-919B-78B10F38AB20}" type="presParOf" srcId="{9605B43B-6C1E-2649-B66F-33CC6027036F}" destId="{96473007-97AA-CF4A-A8EC-8C0E1B8E2D15}" srcOrd="10" destOrd="0" presId="urn:microsoft.com/office/officeart/2009/3/layout/HorizontalOrganizationChart"/>
    <dgm:cxn modelId="{44C210A2-B349-7445-959E-494FC7F29114}" type="presParOf" srcId="{9605B43B-6C1E-2649-B66F-33CC6027036F}" destId="{D456EF56-137E-A64D-BA8B-98C11BB2B75A}" srcOrd="11" destOrd="0" presId="urn:microsoft.com/office/officeart/2009/3/layout/HorizontalOrganizationChart"/>
    <dgm:cxn modelId="{99D92B41-64A4-9647-A443-65F716992F0B}" type="presParOf" srcId="{D456EF56-137E-A64D-BA8B-98C11BB2B75A}" destId="{FC573414-CFE9-EB4E-96DC-FC52F028C822}" srcOrd="0" destOrd="0" presId="urn:microsoft.com/office/officeart/2009/3/layout/HorizontalOrganizationChart"/>
    <dgm:cxn modelId="{49E2F75D-E905-584B-A6DB-4E711C6A48D8}" type="presParOf" srcId="{FC573414-CFE9-EB4E-96DC-FC52F028C822}" destId="{91F89789-0C6C-D943-9B21-FA0440747B26}" srcOrd="0" destOrd="0" presId="urn:microsoft.com/office/officeart/2009/3/layout/HorizontalOrganizationChart"/>
    <dgm:cxn modelId="{B20428DB-78FB-8947-8125-C45F31577D48}" type="presParOf" srcId="{FC573414-CFE9-EB4E-96DC-FC52F028C822}" destId="{4E831218-E71E-734B-9F1C-3F34EAEA426E}" srcOrd="1" destOrd="0" presId="urn:microsoft.com/office/officeart/2009/3/layout/HorizontalOrganizationChart"/>
    <dgm:cxn modelId="{650C1FB4-B3F8-F548-B068-4B4A0D17B167}" type="presParOf" srcId="{D456EF56-137E-A64D-BA8B-98C11BB2B75A}" destId="{1D5E4609-B513-0C49-9F79-57EE03B36862}" srcOrd="1" destOrd="0" presId="urn:microsoft.com/office/officeart/2009/3/layout/HorizontalOrganizationChart"/>
    <dgm:cxn modelId="{02AAB964-1F59-734B-8086-13CF9390F201}" type="presParOf" srcId="{D456EF56-137E-A64D-BA8B-98C11BB2B75A}" destId="{99E2F3B6-ED7A-184C-B468-64E58B3602C5}" srcOrd="2" destOrd="0" presId="urn:microsoft.com/office/officeart/2009/3/layout/HorizontalOrganizationChart"/>
    <dgm:cxn modelId="{AF01B2A9-9D9B-CF45-A70F-CDB2F694DF9D}" type="presParOf" srcId="{9605B43B-6C1E-2649-B66F-33CC6027036F}" destId="{76BF6CD3-097E-534B-B572-04196D27E421}" srcOrd="12" destOrd="0" presId="urn:microsoft.com/office/officeart/2009/3/layout/HorizontalOrganizationChart"/>
    <dgm:cxn modelId="{6D88E204-8313-AB4F-8378-98F0968BF0DB}" type="presParOf" srcId="{9605B43B-6C1E-2649-B66F-33CC6027036F}" destId="{CBA3BDD8-B27D-4046-8E02-51B8D7CA6B1F}" srcOrd="13" destOrd="0" presId="urn:microsoft.com/office/officeart/2009/3/layout/HorizontalOrganizationChart"/>
    <dgm:cxn modelId="{776B10F0-BB14-204E-B4AD-3E9F853D9F9A}" type="presParOf" srcId="{CBA3BDD8-B27D-4046-8E02-51B8D7CA6B1F}" destId="{99D2D657-3E5D-994A-84D9-2B8314A2F22A}" srcOrd="0" destOrd="0" presId="urn:microsoft.com/office/officeart/2009/3/layout/HorizontalOrganizationChart"/>
    <dgm:cxn modelId="{5FFB6AE3-B85C-9B4A-B6C6-8D3BA8A4F74A}" type="presParOf" srcId="{99D2D657-3E5D-994A-84D9-2B8314A2F22A}" destId="{A2F6753B-2AE9-244D-9F8A-0B5E149AAE24}" srcOrd="0" destOrd="0" presId="urn:microsoft.com/office/officeart/2009/3/layout/HorizontalOrganizationChart"/>
    <dgm:cxn modelId="{1F3B0E60-3B40-654D-B645-EEDA73DAA3E2}" type="presParOf" srcId="{99D2D657-3E5D-994A-84D9-2B8314A2F22A}" destId="{DEEED427-3C37-E048-9229-DAC062F88168}" srcOrd="1" destOrd="0" presId="urn:microsoft.com/office/officeart/2009/3/layout/HorizontalOrganizationChart"/>
    <dgm:cxn modelId="{FD6F3B34-2D22-0446-8A5B-B6151E252DF0}" type="presParOf" srcId="{CBA3BDD8-B27D-4046-8E02-51B8D7CA6B1F}" destId="{A4C135CB-8EE7-F94C-BB65-90FA758A2AD8}" srcOrd="1" destOrd="0" presId="urn:microsoft.com/office/officeart/2009/3/layout/HorizontalOrganizationChart"/>
    <dgm:cxn modelId="{9DE76F14-AD78-CC40-AE75-8C68DF8FC18C}" type="presParOf" srcId="{CBA3BDD8-B27D-4046-8E02-51B8D7CA6B1F}" destId="{ABB651C0-481B-B746-A1DF-CD5B77D0D70B}" srcOrd="2" destOrd="0" presId="urn:microsoft.com/office/officeart/2009/3/layout/HorizontalOrganizationChart"/>
    <dgm:cxn modelId="{2D2414E4-446C-DA4B-9766-07E6D32017A5}" type="presParOf" srcId="{DCA96802-BA4A-3D47-A4DD-094E843ABDD6}" destId="{79D15317-597B-4449-A4EE-124D4235462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76268-FE00-324F-A26F-91A40BC655FE}" type="doc">
      <dgm:prSet loTypeId="urn:microsoft.com/office/officeart/2009/3/layout/HorizontalOrganizationChar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599500-FBD3-3F44-8C6E-96B3668A9DE3}">
      <dgm:prSet phldrT="[Text]"/>
      <dgm:spPr/>
      <dgm:t>
        <a:bodyPr/>
        <a:lstStyle/>
        <a:p>
          <a:r>
            <a:rPr lang="en-US" dirty="0" smtClean="0"/>
            <a:t>AI</a:t>
          </a:r>
          <a:endParaRPr lang="en-US" dirty="0"/>
        </a:p>
      </dgm:t>
    </dgm:pt>
    <dgm:pt modelId="{C19CC4D9-A955-B84D-BFDA-C99CA35E3DBF}" type="parTrans" cxnId="{321B7F8C-5F67-5743-9A9F-3F8EFE6A86F1}">
      <dgm:prSet/>
      <dgm:spPr/>
      <dgm:t>
        <a:bodyPr/>
        <a:lstStyle/>
        <a:p>
          <a:endParaRPr lang="en-US"/>
        </a:p>
      </dgm:t>
    </dgm:pt>
    <dgm:pt modelId="{D3A0624E-3E25-8E49-BFE5-85CA5ACA1369}" type="sibTrans" cxnId="{321B7F8C-5F67-5743-9A9F-3F8EFE6A86F1}">
      <dgm:prSet/>
      <dgm:spPr/>
      <dgm:t>
        <a:bodyPr/>
        <a:lstStyle/>
        <a:p>
          <a:endParaRPr lang="en-US"/>
        </a:p>
      </dgm:t>
    </dgm:pt>
    <dgm:pt modelId="{639148ED-39FF-CC41-BABA-FCA3F7D40454}">
      <dgm:prSet phldrT="[Text]"/>
      <dgm:spPr/>
      <dgm:t>
        <a:bodyPr/>
        <a:lstStyle/>
        <a:p>
          <a:r>
            <a:rPr lang="en-US" dirty="0" smtClean="0"/>
            <a:t>Pattern Recognition</a:t>
          </a:r>
          <a:endParaRPr lang="en-US" dirty="0"/>
        </a:p>
      </dgm:t>
    </dgm:pt>
    <dgm:pt modelId="{034CF7E6-4794-4F46-B94A-007A25A598E2}" type="parTrans" cxnId="{1349715C-293F-ED41-998B-B1C05A45A754}">
      <dgm:prSet/>
      <dgm:spPr/>
      <dgm:t>
        <a:bodyPr/>
        <a:lstStyle/>
        <a:p>
          <a:endParaRPr lang="en-US"/>
        </a:p>
      </dgm:t>
    </dgm:pt>
    <dgm:pt modelId="{84B6E0EA-369F-8D42-81CD-5EDB2AFD8FDE}" type="sibTrans" cxnId="{1349715C-293F-ED41-998B-B1C05A45A754}">
      <dgm:prSet/>
      <dgm:spPr/>
      <dgm:t>
        <a:bodyPr/>
        <a:lstStyle/>
        <a:p>
          <a:endParaRPr lang="en-US"/>
        </a:p>
      </dgm:t>
    </dgm:pt>
    <dgm:pt modelId="{05792E82-A250-2142-AC1A-B0424FEC9E1F}">
      <dgm:prSet phldrT="[Text]"/>
      <dgm:spPr/>
      <dgm:t>
        <a:bodyPr/>
        <a:lstStyle/>
        <a:p>
          <a:r>
            <a:rPr lang="en-US" dirty="0" smtClean="0"/>
            <a:t>Inferences</a:t>
          </a:r>
          <a:endParaRPr lang="en-US" dirty="0"/>
        </a:p>
      </dgm:t>
    </dgm:pt>
    <dgm:pt modelId="{5165B945-BE6C-D244-9718-FB51FBD4B5FC}" type="parTrans" cxnId="{FA57FA3E-CF87-4B4D-BB18-B7641795F58E}">
      <dgm:prSet/>
      <dgm:spPr/>
      <dgm:t>
        <a:bodyPr/>
        <a:lstStyle/>
        <a:p>
          <a:endParaRPr lang="en-US"/>
        </a:p>
      </dgm:t>
    </dgm:pt>
    <dgm:pt modelId="{D4171A62-2F89-4049-9105-5C2CB4DB77CD}" type="sibTrans" cxnId="{FA57FA3E-CF87-4B4D-BB18-B7641795F58E}">
      <dgm:prSet/>
      <dgm:spPr/>
      <dgm:t>
        <a:bodyPr/>
        <a:lstStyle/>
        <a:p>
          <a:endParaRPr lang="en-US"/>
        </a:p>
      </dgm:t>
    </dgm:pt>
    <dgm:pt modelId="{D180C894-D433-C449-B2E4-EFAF9BDD311C}">
      <dgm:prSet phldrT="[Text]"/>
      <dgm:spPr/>
      <dgm:t>
        <a:bodyPr/>
        <a:lstStyle/>
        <a:p>
          <a:r>
            <a:rPr lang="en-US" dirty="0" smtClean="0"/>
            <a:t>Knowledge and Reasoning</a:t>
          </a:r>
          <a:endParaRPr lang="en-US" dirty="0"/>
        </a:p>
      </dgm:t>
    </dgm:pt>
    <dgm:pt modelId="{97D9C316-3440-4148-B5EA-546A54DCF348}" type="parTrans" cxnId="{39B12AFC-8FC0-1F44-B758-B01F4800C512}">
      <dgm:prSet/>
      <dgm:spPr/>
      <dgm:t>
        <a:bodyPr/>
        <a:lstStyle/>
        <a:p>
          <a:endParaRPr lang="en-US"/>
        </a:p>
      </dgm:t>
    </dgm:pt>
    <dgm:pt modelId="{8E6EBA88-1A8F-3644-98C6-D53406E354F3}" type="sibTrans" cxnId="{39B12AFC-8FC0-1F44-B758-B01F4800C512}">
      <dgm:prSet/>
      <dgm:spPr/>
      <dgm:t>
        <a:bodyPr/>
        <a:lstStyle/>
        <a:p>
          <a:endParaRPr lang="en-US"/>
        </a:p>
      </dgm:t>
    </dgm:pt>
    <dgm:pt modelId="{2F60C136-8CF9-884B-902E-534696FBEA4E}">
      <dgm:prSet phldrT="[Text]"/>
      <dgm:spPr/>
      <dgm:t>
        <a:bodyPr/>
        <a:lstStyle/>
        <a:p>
          <a:r>
            <a:rPr lang="en-US" dirty="0" smtClean="0"/>
            <a:t>Learning from Experience</a:t>
          </a:r>
          <a:endParaRPr lang="en-US" dirty="0"/>
        </a:p>
      </dgm:t>
    </dgm:pt>
    <dgm:pt modelId="{0503FCEE-4B18-9040-9C84-DBEFED6AC957}" type="parTrans" cxnId="{9EFE6DD7-4B86-E842-A1C1-36AD57510F5B}">
      <dgm:prSet/>
      <dgm:spPr/>
      <dgm:t>
        <a:bodyPr/>
        <a:lstStyle/>
        <a:p>
          <a:endParaRPr lang="en-US"/>
        </a:p>
      </dgm:t>
    </dgm:pt>
    <dgm:pt modelId="{B9D1626B-F455-654F-90FC-99E83BA63684}" type="sibTrans" cxnId="{9EFE6DD7-4B86-E842-A1C1-36AD57510F5B}">
      <dgm:prSet/>
      <dgm:spPr/>
      <dgm:t>
        <a:bodyPr/>
        <a:lstStyle/>
        <a:p>
          <a:endParaRPr lang="en-US"/>
        </a:p>
      </dgm:t>
    </dgm:pt>
    <dgm:pt modelId="{95ED1A3C-F5F4-1942-92C6-7D92A421104D}">
      <dgm:prSet phldrT="[Text]"/>
      <dgm:spPr/>
      <dgm:t>
        <a:bodyPr/>
        <a:lstStyle/>
        <a:p>
          <a:r>
            <a:rPr lang="en-US" dirty="0" smtClean="0"/>
            <a:t>Computer Vision</a:t>
          </a:r>
          <a:endParaRPr lang="en-US" dirty="0"/>
        </a:p>
      </dgm:t>
    </dgm:pt>
    <dgm:pt modelId="{DE9305E8-8EE6-C44D-AC4B-B42B10C21D39}" type="parTrans" cxnId="{62156F4D-D6D4-2D47-848B-31F36D19DA24}">
      <dgm:prSet/>
      <dgm:spPr/>
      <dgm:t>
        <a:bodyPr/>
        <a:lstStyle/>
        <a:p>
          <a:endParaRPr lang="en-US"/>
        </a:p>
      </dgm:t>
    </dgm:pt>
    <dgm:pt modelId="{0EC5BE22-ED43-5940-9CD0-783BAEE0A4F2}" type="sibTrans" cxnId="{62156F4D-D6D4-2D47-848B-31F36D19DA24}">
      <dgm:prSet/>
      <dgm:spPr/>
      <dgm:t>
        <a:bodyPr/>
        <a:lstStyle/>
        <a:p>
          <a:endParaRPr lang="en-US"/>
        </a:p>
      </dgm:t>
    </dgm:pt>
    <dgm:pt modelId="{DF452F74-DAC3-094C-AC69-17E097B7D38A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F1AA964D-CC00-F34D-89F6-12085265620F}" type="parTrans" cxnId="{00189823-CCC2-524C-A45F-5D75D8E8E060}">
      <dgm:prSet/>
      <dgm:spPr/>
      <dgm:t>
        <a:bodyPr/>
        <a:lstStyle/>
        <a:p>
          <a:endParaRPr lang="en-US"/>
        </a:p>
      </dgm:t>
    </dgm:pt>
    <dgm:pt modelId="{20E2EFF5-9C22-744D-940C-7FF85AE9B771}" type="sibTrans" cxnId="{00189823-CCC2-524C-A45F-5D75D8E8E060}">
      <dgm:prSet/>
      <dgm:spPr/>
      <dgm:t>
        <a:bodyPr/>
        <a:lstStyle/>
        <a:p>
          <a:endParaRPr lang="en-US"/>
        </a:p>
      </dgm:t>
    </dgm:pt>
    <dgm:pt modelId="{BF2BBD82-B8AF-8243-B607-92BF00C229C6}">
      <dgm:prSet phldrT="[Text]"/>
      <dgm:spPr/>
      <dgm:t>
        <a:bodyPr/>
        <a:lstStyle/>
        <a:p>
          <a:r>
            <a:rPr lang="en-US" smtClean="0"/>
            <a:t>Logical AI</a:t>
          </a:r>
          <a:endParaRPr lang="en-US" dirty="0"/>
        </a:p>
      </dgm:t>
    </dgm:pt>
    <dgm:pt modelId="{9D97EEDC-3BDD-2A4A-A919-4317F756E92E}" type="parTrans" cxnId="{77004365-06C5-1542-85CB-19D8DD558B87}">
      <dgm:prSet/>
      <dgm:spPr/>
      <dgm:t>
        <a:bodyPr/>
        <a:lstStyle/>
        <a:p>
          <a:endParaRPr lang="en-US"/>
        </a:p>
      </dgm:t>
    </dgm:pt>
    <dgm:pt modelId="{9F46FC5B-7C4E-7F42-8CA8-7E1AEA83F282}" type="sibTrans" cxnId="{77004365-06C5-1542-85CB-19D8DD558B87}">
      <dgm:prSet/>
      <dgm:spPr/>
      <dgm:t>
        <a:bodyPr/>
        <a:lstStyle/>
        <a:p>
          <a:endParaRPr lang="en-US"/>
        </a:p>
      </dgm:t>
    </dgm:pt>
    <dgm:pt modelId="{C8B0192E-5526-7D44-89A4-B93B89EA7F7D}" type="pres">
      <dgm:prSet presAssocID="{58276268-FE00-324F-A26F-91A40BC655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A96802-BA4A-3D47-A4DD-094E843ABDD6}" type="pres">
      <dgm:prSet presAssocID="{02599500-FBD3-3F44-8C6E-96B3668A9DE3}" presName="hierRoot1" presStyleCnt="0">
        <dgm:presLayoutVars>
          <dgm:hierBranch val="init"/>
        </dgm:presLayoutVars>
      </dgm:prSet>
      <dgm:spPr/>
    </dgm:pt>
    <dgm:pt modelId="{7358C9B2-4C02-FA42-9C88-534DEDF83219}" type="pres">
      <dgm:prSet presAssocID="{02599500-FBD3-3F44-8C6E-96B3668A9DE3}" presName="rootComposite1" presStyleCnt="0"/>
      <dgm:spPr/>
    </dgm:pt>
    <dgm:pt modelId="{9067DEA1-A96E-FF43-8852-9EA852283C5E}" type="pres">
      <dgm:prSet presAssocID="{02599500-FBD3-3F44-8C6E-96B3668A9DE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DF2908-396C-C740-ABEE-4816302148B0}" type="pres">
      <dgm:prSet presAssocID="{02599500-FBD3-3F44-8C6E-96B3668A9D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605B43B-6C1E-2649-B66F-33CC6027036F}" type="pres">
      <dgm:prSet presAssocID="{02599500-FBD3-3F44-8C6E-96B3668A9DE3}" presName="hierChild2" presStyleCnt="0"/>
      <dgm:spPr/>
    </dgm:pt>
    <dgm:pt modelId="{824CC09D-5FB4-2B40-9A15-3CCC0E812786}" type="pres">
      <dgm:prSet presAssocID="{034CF7E6-4794-4F46-B94A-007A25A598E2}" presName="Name64" presStyleLbl="parChTrans1D2" presStyleIdx="0" presStyleCnt="7"/>
      <dgm:spPr/>
      <dgm:t>
        <a:bodyPr/>
        <a:lstStyle/>
        <a:p>
          <a:endParaRPr lang="en-US"/>
        </a:p>
      </dgm:t>
    </dgm:pt>
    <dgm:pt modelId="{9EC57791-A1DF-4944-8882-0E06E759A7BD}" type="pres">
      <dgm:prSet presAssocID="{639148ED-39FF-CC41-BABA-FCA3F7D40454}" presName="hierRoot2" presStyleCnt="0">
        <dgm:presLayoutVars>
          <dgm:hierBranch val="init"/>
        </dgm:presLayoutVars>
      </dgm:prSet>
      <dgm:spPr/>
    </dgm:pt>
    <dgm:pt modelId="{437B9D1F-A5E0-0C4F-8C9E-FEE92FFAB22C}" type="pres">
      <dgm:prSet presAssocID="{639148ED-39FF-CC41-BABA-FCA3F7D40454}" presName="rootComposite" presStyleCnt="0"/>
      <dgm:spPr/>
    </dgm:pt>
    <dgm:pt modelId="{61497D4F-C721-4B49-98A1-841F3726872F}" type="pres">
      <dgm:prSet presAssocID="{639148ED-39FF-CC41-BABA-FCA3F7D40454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C99442-2AD3-4249-B536-99AF94C7DE50}" type="pres">
      <dgm:prSet presAssocID="{639148ED-39FF-CC41-BABA-FCA3F7D40454}" presName="rootConnector" presStyleLbl="node2" presStyleIdx="0" presStyleCnt="7"/>
      <dgm:spPr/>
      <dgm:t>
        <a:bodyPr/>
        <a:lstStyle/>
        <a:p>
          <a:endParaRPr lang="en-US"/>
        </a:p>
      </dgm:t>
    </dgm:pt>
    <dgm:pt modelId="{509BEC5B-DC15-A141-9188-5832DBD4DDBB}" type="pres">
      <dgm:prSet presAssocID="{639148ED-39FF-CC41-BABA-FCA3F7D40454}" presName="hierChild4" presStyleCnt="0"/>
      <dgm:spPr/>
    </dgm:pt>
    <dgm:pt modelId="{2272F851-01B6-B34A-9A72-624636184227}" type="pres">
      <dgm:prSet presAssocID="{639148ED-39FF-CC41-BABA-FCA3F7D40454}" presName="hierChild5" presStyleCnt="0"/>
      <dgm:spPr/>
    </dgm:pt>
    <dgm:pt modelId="{54AC782D-7924-E04E-BFBF-C2D9B4E059E9}" type="pres">
      <dgm:prSet presAssocID="{5165B945-BE6C-D244-9718-FB51FBD4B5FC}" presName="Name64" presStyleLbl="parChTrans1D2" presStyleIdx="1" presStyleCnt="7"/>
      <dgm:spPr/>
      <dgm:t>
        <a:bodyPr/>
        <a:lstStyle/>
        <a:p>
          <a:endParaRPr lang="en-US"/>
        </a:p>
      </dgm:t>
    </dgm:pt>
    <dgm:pt modelId="{F231312A-65DA-C34C-A7CC-D884C89C6D78}" type="pres">
      <dgm:prSet presAssocID="{05792E82-A250-2142-AC1A-B0424FEC9E1F}" presName="hierRoot2" presStyleCnt="0">
        <dgm:presLayoutVars>
          <dgm:hierBranch val="init"/>
        </dgm:presLayoutVars>
      </dgm:prSet>
      <dgm:spPr/>
    </dgm:pt>
    <dgm:pt modelId="{B30D5D26-BAA6-2648-8DD6-4609D1D6667F}" type="pres">
      <dgm:prSet presAssocID="{05792E82-A250-2142-AC1A-B0424FEC9E1F}" presName="rootComposite" presStyleCnt="0"/>
      <dgm:spPr/>
    </dgm:pt>
    <dgm:pt modelId="{209DFAD5-0A9C-EE43-BFF7-CAD2C8506C94}" type="pres">
      <dgm:prSet presAssocID="{05792E82-A250-2142-AC1A-B0424FEC9E1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F92B9E-2C26-814A-9A67-0410DABE26B7}" type="pres">
      <dgm:prSet presAssocID="{05792E82-A250-2142-AC1A-B0424FEC9E1F}" presName="rootConnector" presStyleLbl="node2" presStyleIdx="1" presStyleCnt="7"/>
      <dgm:spPr/>
      <dgm:t>
        <a:bodyPr/>
        <a:lstStyle/>
        <a:p>
          <a:endParaRPr lang="en-US"/>
        </a:p>
      </dgm:t>
    </dgm:pt>
    <dgm:pt modelId="{AE9E1735-CD45-C240-B3DD-80AA3C1F9868}" type="pres">
      <dgm:prSet presAssocID="{05792E82-A250-2142-AC1A-B0424FEC9E1F}" presName="hierChild4" presStyleCnt="0"/>
      <dgm:spPr/>
    </dgm:pt>
    <dgm:pt modelId="{2E1985E3-0915-0E4D-B138-EB40F4066FF2}" type="pres">
      <dgm:prSet presAssocID="{05792E82-A250-2142-AC1A-B0424FEC9E1F}" presName="hierChild5" presStyleCnt="0"/>
      <dgm:spPr/>
    </dgm:pt>
    <dgm:pt modelId="{D5A714AC-B5E0-AB4D-923A-71819DB17A3E}" type="pres">
      <dgm:prSet presAssocID="{97D9C316-3440-4148-B5EA-546A54DCF348}" presName="Name64" presStyleLbl="parChTrans1D2" presStyleIdx="2" presStyleCnt="7"/>
      <dgm:spPr/>
      <dgm:t>
        <a:bodyPr/>
        <a:lstStyle/>
        <a:p>
          <a:endParaRPr lang="en-US"/>
        </a:p>
      </dgm:t>
    </dgm:pt>
    <dgm:pt modelId="{9A25B3F1-B687-CE42-9C30-2262053FCBA6}" type="pres">
      <dgm:prSet presAssocID="{D180C894-D433-C449-B2E4-EFAF9BDD311C}" presName="hierRoot2" presStyleCnt="0">
        <dgm:presLayoutVars>
          <dgm:hierBranch val="init"/>
        </dgm:presLayoutVars>
      </dgm:prSet>
      <dgm:spPr/>
    </dgm:pt>
    <dgm:pt modelId="{52BCC6A3-63EF-7142-83BA-38C9BB851C15}" type="pres">
      <dgm:prSet presAssocID="{D180C894-D433-C449-B2E4-EFAF9BDD311C}" presName="rootComposite" presStyleCnt="0"/>
      <dgm:spPr/>
    </dgm:pt>
    <dgm:pt modelId="{AD7E8011-5C7A-3A4C-A38E-4799FFB38D04}" type="pres">
      <dgm:prSet presAssocID="{D180C894-D433-C449-B2E4-EFAF9BDD311C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C6AFC1-80EA-2842-B518-02E17092987A}" type="pres">
      <dgm:prSet presAssocID="{D180C894-D433-C449-B2E4-EFAF9BDD311C}" presName="rootConnector" presStyleLbl="node2" presStyleIdx="2" presStyleCnt="7"/>
      <dgm:spPr/>
      <dgm:t>
        <a:bodyPr/>
        <a:lstStyle/>
        <a:p>
          <a:endParaRPr lang="en-US"/>
        </a:p>
      </dgm:t>
    </dgm:pt>
    <dgm:pt modelId="{A323EEB8-8206-F847-BBB5-F694D342EFC7}" type="pres">
      <dgm:prSet presAssocID="{D180C894-D433-C449-B2E4-EFAF9BDD311C}" presName="hierChild4" presStyleCnt="0"/>
      <dgm:spPr/>
    </dgm:pt>
    <dgm:pt modelId="{CA505F0F-F26C-D74F-A608-1F6AF7532644}" type="pres">
      <dgm:prSet presAssocID="{D180C894-D433-C449-B2E4-EFAF9BDD311C}" presName="hierChild5" presStyleCnt="0"/>
      <dgm:spPr/>
    </dgm:pt>
    <dgm:pt modelId="{D0455265-8585-5741-99E6-CC06934238DE}" type="pres">
      <dgm:prSet presAssocID="{0503FCEE-4B18-9040-9C84-DBEFED6AC957}" presName="Name64" presStyleLbl="parChTrans1D2" presStyleIdx="3" presStyleCnt="7"/>
      <dgm:spPr/>
      <dgm:t>
        <a:bodyPr/>
        <a:lstStyle/>
        <a:p>
          <a:endParaRPr lang="en-US"/>
        </a:p>
      </dgm:t>
    </dgm:pt>
    <dgm:pt modelId="{A5A18590-C300-9C45-A17E-038B6DC58439}" type="pres">
      <dgm:prSet presAssocID="{2F60C136-8CF9-884B-902E-534696FBEA4E}" presName="hierRoot2" presStyleCnt="0">
        <dgm:presLayoutVars>
          <dgm:hierBranch val="init"/>
        </dgm:presLayoutVars>
      </dgm:prSet>
      <dgm:spPr/>
    </dgm:pt>
    <dgm:pt modelId="{BDED72D5-3184-6346-92DB-9E21E3DA06CF}" type="pres">
      <dgm:prSet presAssocID="{2F60C136-8CF9-884B-902E-534696FBEA4E}" presName="rootComposite" presStyleCnt="0"/>
      <dgm:spPr/>
    </dgm:pt>
    <dgm:pt modelId="{59238BEC-6383-0949-BD54-E06232622A33}" type="pres">
      <dgm:prSet presAssocID="{2F60C136-8CF9-884B-902E-534696FBEA4E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7F519-242A-2D4B-8CE3-88B6DF797670}" type="pres">
      <dgm:prSet presAssocID="{2F60C136-8CF9-884B-902E-534696FBEA4E}" presName="rootConnector" presStyleLbl="node2" presStyleIdx="3" presStyleCnt="7"/>
      <dgm:spPr/>
      <dgm:t>
        <a:bodyPr/>
        <a:lstStyle/>
        <a:p>
          <a:endParaRPr lang="en-US"/>
        </a:p>
      </dgm:t>
    </dgm:pt>
    <dgm:pt modelId="{0E174ABD-7E43-8947-8FDE-9607F2FA8BCA}" type="pres">
      <dgm:prSet presAssocID="{2F60C136-8CF9-884B-902E-534696FBEA4E}" presName="hierChild4" presStyleCnt="0"/>
      <dgm:spPr/>
    </dgm:pt>
    <dgm:pt modelId="{57DA8EF9-6024-8241-91C4-B917984CD049}" type="pres">
      <dgm:prSet presAssocID="{2F60C136-8CF9-884B-902E-534696FBEA4E}" presName="hierChild5" presStyleCnt="0"/>
      <dgm:spPr/>
    </dgm:pt>
    <dgm:pt modelId="{AF2EB44B-5C62-4447-A72E-B5CF9DABD447}" type="pres">
      <dgm:prSet presAssocID="{DE9305E8-8EE6-C44D-AC4B-B42B10C21D39}" presName="Name64" presStyleLbl="parChTrans1D2" presStyleIdx="4" presStyleCnt="7"/>
      <dgm:spPr/>
      <dgm:t>
        <a:bodyPr/>
        <a:lstStyle/>
        <a:p>
          <a:endParaRPr lang="en-US"/>
        </a:p>
      </dgm:t>
    </dgm:pt>
    <dgm:pt modelId="{3310433B-EEAD-F543-A2FF-B10F1BEFC43B}" type="pres">
      <dgm:prSet presAssocID="{95ED1A3C-F5F4-1942-92C6-7D92A421104D}" presName="hierRoot2" presStyleCnt="0">
        <dgm:presLayoutVars>
          <dgm:hierBranch val="init"/>
        </dgm:presLayoutVars>
      </dgm:prSet>
      <dgm:spPr/>
    </dgm:pt>
    <dgm:pt modelId="{8A813B7B-A0A2-5640-98C6-6A2669504BB7}" type="pres">
      <dgm:prSet presAssocID="{95ED1A3C-F5F4-1942-92C6-7D92A421104D}" presName="rootComposite" presStyleCnt="0"/>
      <dgm:spPr/>
    </dgm:pt>
    <dgm:pt modelId="{E41FDF1F-EEED-0849-9734-F8F91EE0EA26}" type="pres">
      <dgm:prSet presAssocID="{95ED1A3C-F5F4-1942-92C6-7D92A421104D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B639F0-561D-3A42-9491-25D726D860BA}" type="pres">
      <dgm:prSet presAssocID="{95ED1A3C-F5F4-1942-92C6-7D92A421104D}" presName="rootConnector" presStyleLbl="node2" presStyleIdx="4" presStyleCnt="7"/>
      <dgm:spPr/>
      <dgm:t>
        <a:bodyPr/>
        <a:lstStyle/>
        <a:p>
          <a:endParaRPr lang="en-US"/>
        </a:p>
      </dgm:t>
    </dgm:pt>
    <dgm:pt modelId="{62A9500B-1B66-F941-8E76-69DE52605F94}" type="pres">
      <dgm:prSet presAssocID="{95ED1A3C-F5F4-1942-92C6-7D92A421104D}" presName="hierChild4" presStyleCnt="0"/>
      <dgm:spPr/>
    </dgm:pt>
    <dgm:pt modelId="{D828ADE5-C348-7845-9E4D-5AACA3C8A238}" type="pres">
      <dgm:prSet presAssocID="{95ED1A3C-F5F4-1942-92C6-7D92A421104D}" presName="hierChild5" presStyleCnt="0"/>
      <dgm:spPr/>
    </dgm:pt>
    <dgm:pt modelId="{96473007-97AA-CF4A-A8EC-8C0E1B8E2D15}" type="pres">
      <dgm:prSet presAssocID="{F1AA964D-CC00-F34D-89F6-12085265620F}" presName="Name64" presStyleLbl="parChTrans1D2" presStyleIdx="5" presStyleCnt="7"/>
      <dgm:spPr/>
      <dgm:t>
        <a:bodyPr/>
        <a:lstStyle/>
        <a:p>
          <a:endParaRPr lang="en-US"/>
        </a:p>
      </dgm:t>
    </dgm:pt>
    <dgm:pt modelId="{D456EF56-137E-A64D-BA8B-98C11BB2B75A}" type="pres">
      <dgm:prSet presAssocID="{DF452F74-DAC3-094C-AC69-17E097B7D38A}" presName="hierRoot2" presStyleCnt="0">
        <dgm:presLayoutVars>
          <dgm:hierBranch val="init"/>
        </dgm:presLayoutVars>
      </dgm:prSet>
      <dgm:spPr/>
    </dgm:pt>
    <dgm:pt modelId="{FC573414-CFE9-EB4E-96DC-FC52F028C822}" type="pres">
      <dgm:prSet presAssocID="{DF452F74-DAC3-094C-AC69-17E097B7D38A}" presName="rootComposite" presStyleCnt="0"/>
      <dgm:spPr/>
    </dgm:pt>
    <dgm:pt modelId="{91F89789-0C6C-D943-9B21-FA0440747B26}" type="pres">
      <dgm:prSet presAssocID="{DF452F74-DAC3-094C-AC69-17E097B7D38A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831218-E71E-734B-9F1C-3F34EAEA426E}" type="pres">
      <dgm:prSet presAssocID="{DF452F74-DAC3-094C-AC69-17E097B7D38A}" presName="rootConnector" presStyleLbl="node2" presStyleIdx="5" presStyleCnt="7"/>
      <dgm:spPr/>
      <dgm:t>
        <a:bodyPr/>
        <a:lstStyle/>
        <a:p>
          <a:endParaRPr lang="en-US"/>
        </a:p>
      </dgm:t>
    </dgm:pt>
    <dgm:pt modelId="{1D5E4609-B513-0C49-9F79-57EE03B36862}" type="pres">
      <dgm:prSet presAssocID="{DF452F74-DAC3-094C-AC69-17E097B7D38A}" presName="hierChild4" presStyleCnt="0"/>
      <dgm:spPr/>
    </dgm:pt>
    <dgm:pt modelId="{99E2F3B6-ED7A-184C-B468-64E58B3602C5}" type="pres">
      <dgm:prSet presAssocID="{DF452F74-DAC3-094C-AC69-17E097B7D38A}" presName="hierChild5" presStyleCnt="0"/>
      <dgm:spPr/>
    </dgm:pt>
    <dgm:pt modelId="{76BF6CD3-097E-534B-B572-04196D27E421}" type="pres">
      <dgm:prSet presAssocID="{9D97EEDC-3BDD-2A4A-A919-4317F756E92E}" presName="Name64" presStyleLbl="parChTrans1D2" presStyleIdx="6" presStyleCnt="7"/>
      <dgm:spPr/>
      <dgm:t>
        <a:bodyPr/>
        <a:lstStyle/>
        <a:p>
          <a:endParaRPr lang="en-US"/>
        </a:p>
      </dgm:t>
    </dgm:pt>
    <dgm:pt modelId="{CBA3BDD8-B27D-4046-8E02-51B8D7CA6B1F}" type="pres">
      <dgm:prSet presAssocID="{BF2BBD82-B8AF-8243-B607-92BF00C229C6}" presName="hierRoot2" presStyleCnt="0">
        <dgm:presLayoutVars>
          <dgm:hierBranch val="init"/>
        </dgm:presLayoutVars>
      </dgm:prSet>
      <dgm:spPr/>
    </dgm:pt>
    <dgm:pt modelId="{99D2D657-3E5D-994A-84D9-2B8314A2F22A}" type="pres">
      <dgm:prSet presAssocID="{BF2BBD82-B8AF-8243-B607-92BF00C229C6}" presName="rootComposite" presStyleCnt="0"/>
      <dgm:spPr/>
    </dgm:pt>
    <dgm:pt modelId="{A2F6753B-2AE9-244D-9F8A-0B5E149AAE24}" type="pres">
      <dgm:prSet presAssocID="{BF2BBD82-B8AF-8243-B607-92BF00C229C6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EED427-3C37-E048-9229-DAC062F88168}" type="pres">
      <dgm:prSet presAssocID="{BF2BBD82-B8AF-8243-B607-92BF00C229C6}" presName="rootConnector" presStyleLbl="node2" presStyleIdx="6" presStyleCnt="7"/>
      <dgm:spPr/>
      <dgm:t>
        <a:bodyPr/>
        <a:lstStyle/>
        <a:p>
          <a:endParaRPr lang="en-US"/>
        </a:p>
      </dgm:t>
    </dgm:pt>
    <dgm:pt modelId="{A4C135CB-8EE7-F94C-BB65-90FA758A2AD8}" type="pres">
      <dgm:prSet presAssocID="{BF2BBD82-B8AF-8243-B607-92BF00C229C6}" presName="hierChild4" presStyleCnt="0"/>
      <dgm:spPr/>
    </dgm:pt>
    <dgm:pt modelId="{ABB651C0-481B-B746-A1DF-CD5B77D0D70B}" type="pres">
      <dgm:prSet presAssocID="{BF2BBD82-B8AF-8243-B607-92BF00C229C6}" presName="hierChild5" presStyleCnt="0"/>
      <dgm:spPr/>
    </dgm:pt>
    <dgm:pt modelId="{79D15317-597B-4449-A4EE-124D42354621}" type="pres">
      <dgm:prSet presAssocID="{02599500-FBD3-3F44-8C6E-96B3668A9DE3}" presName="hierChild3" presStyleCnt="0"/>
      <dgm:spPr/>
    </dgm:pt>
  </dgm:ptLst>
  <dgm:cxnLst>
    <dgm:cxn modelId="{E4DBE066-9F85-5949-BA46-F6D0951E346E}" type="presOf" srcId="{2F60C136-8CF9-884B-902E-534696FBEA4E}" destId="{59238BEC-6383-0949-BD54-E06232622A33}" srcOrd="0" destOrd="0" presId="urn:microsoft.com/office/officeart/2009/3/layout/HorizontalOrganizationChart"/>
    <dgm:cxn modelId="{9BEF2338-0F09-C44E-970E-5FD9639B62D8}" type="presOf" srcId="{02599500-FBD3-3F44-8C6E-96B3668A9DE3}" destId="{FADF2908-396C-C740-ABEE-4816302148B0}" srcOrd="1" destOrd="0" presId="urn:microsoft.com/office/officeart/2009/3/layout/HorizontalOrganizationChart"/>
    <dgm:cxn modelId="{77004365-06C5-1542-85CB-19D8DD558B87}" srcId="{02599500-FBD3-3F44-8C6E-96B3668A9DE3}" destId="{BF2BBD82-B8AF-8243-B607-92BF00C229C6}" srcOrd="6" destOrd="0" parTransId="{9D97EEDC-3BDD-2A4A-A919-4317F756E92E}" sibTransId="{9F46FC5B-7C4E-7F42-8CA8-7E1AEA83F282}"/>
    <dgm:cxn modelId="{CF5BFA4E-068B-3644-9EDA-DA5D2AB9982F}" type="presOf" srcId="{639148ED-39FF-CC41-BABA-FCA3F7D40454}" destId="{61497D4F-C721-4B49-98A1-841F3726872F}" srcOrd="0" destOrd="0" presId="urn:microsoft.com/office/officeart/2009/3/layout/HorizontalOrganizationChart"/>
    <dgm:cxn modelId="{9EFE6DD7-4B86-E842-A1C1-36AD57510F5B}" srcId="{02599500-FBD3-3F44-8C6E-96B3668A9DE3}" destId="{2F60C136-8CF9-884B-902E-534696FBEA4E}" srcOrd="3" destOrd="0" parTransId="{0503FCEE-4B18-9040-9C84-DBEFED6AC957}" sibTransId="{B9D1626B-F455-654F-90FC-99E83BA63684}"/>
    <dgm:cxn modelId="{39B12AFC-8FC0-1F44-B758-B01F4800C512}" srcId="{02599500-FBD3-3F44-8C6E-96B3668A9DE3}" destId="{D180C894-D433-C449-B2E4-EFAF9BDD311C}" srcOrd="2" destOrd="0" parTransId="{97D9C316-3440-4148-B5EA-546A54DCF348}" sibTransId="{8E6EBA88-1A8F-3644-98C6-D53406E354F3}"/>
    <dgm:cxn modelId="{160F7647-19B8-4346-B274-BEB773993776}" type="presOf" srcId="{639148ED-39FF-CC41-BABA-FCA3F7D40454}" destId="{B5C99442-2AD3-4249-B536-99AF94C7DE50}" srcOrd="1" destOrd="0" presId="urn:microsoft.com/office/officeart/2009/3/layout/HorizontalOrganizationChart"/>
    <dgm:cxn modelId="{F432E698-6951-6143-902B-3EBFEC4EA72E}" type="presOf" srcId="{0503FCEE-4B18-9040-9C84-DBEFED6AC957}" destId="{D0455265-8585-5741-99E6-CC06934238DE}" srcOrd="0" destOrd="0" presId="urn:microsoft.com/office/officeart/2009/3/layout/HorizontalOrganizationChart"/>
    <dgm:cxn modelId="{45E168C8-2A6C-D746-A602-913895006065}" type="presOf" srcId="{58276268-FE00-324F-A26F-91A40BC655FE}" destId="{C8B0192E-5526-7D44-89A4-B93B89EA7F7D}" srcOrd="0" destOrd="0" presId="urn:microsoft.com/office/officeart/2009/3/layout/HorizontalOrganizationChart"/>
    <dgm:cxn modelId="{E0C13268-7B78-8C41-AA64-C312392B1D14}" type="presOf" srcId="{BF2BBD82-B8AF-8243-B607-92BF00C229C6}" destId="{DEEED427-3C37-E048-9229-DAC062F88168}" srcOrd="1" destOrd="0" presId="urn:microsoft.com/office/officeart/2009/3/layout/HorizontalOrganizationChart"/>
    <dgm:cxn modelId="{1349715C-293F-ED41-998B-B1C05A45A754}" srcId="{02599500-FBD3-3F44-8C6E-96B3668A9DE3}" destId="{639148ED-39FF-CC41-BABA-FCA3F7D40454}" srcOrd="0" destOrd="0" parTransId="{034CF7E6-4794-4F46-B94A-007A25A598E2}" sibTransId="{84B6E0EA-369F-8D42-81CD-5EDB2AFD8FDE}"/>
    <dgm:cxn modelId="{8F663C40-3089-5644-B3C2-1D978F28D865}" type="presOf" srcId="{DF452F74-DAC3-094C-AC69-17E097B7D38A}" destId="{91F89789-0C6C-D943-9B21-FA0440747B26}" srcOrd="0" destOrd="0" presId="urn:microsoft.com/office/officeart/2009/3/layout/HorizontalOrganizationChart"/>
    <dgm:cxn modelId="{00E83643-17C0-8649-98D3-BC158B987102}" type="presOf" srcId="{02599500-FBD3-3F44-8C6E-96B3668A9DE3}" destId="{9067DEA1-A96E-FF43-8852-9EA852283C5E}" srcOrd="0" destOrd="0" presId="urn:microsoft.com/office/officeart/2009/3/layout/HorizontalOrganizationChart"/>
    <dgm:cxn modelId="{93E241BE-35D1-8E4F-8D2D-AA3BB7B06270}" type="presOf" srcId="{97D9C316-3440-4148-B5EA-546A54DCF348}" destId="{D5A714AC-B5E0-AB4D-923A-71819DB17A3E}" srcOrd="0" destOrd="0" presId="urn:microsoft.com/office/officeart/2009/3/layout/HorizontalOrganizationChart"/>
    <dgm:cxn modelId="{D2F38DC7-360C-0442-B730-57ECA979EA3B}" type="presOf" srcId="{034CF7E6-4794-4F46-B94A-007A25A598E2}" destId="{824CC09D-5FB4-2B40-9A15-3CCC0E812786}" srcOrd="0" destOrd="0" presId="urn:microsoft.com/office/officeart/2009/3/layout/HorizontalOrganizationChart"/>
    <dgm:cxn modelId="{CA2871C0-17CA-B24F-843C-F6653A5C698D}" type="presOf" srcId="{05792E82-A250-2142-AC1A-B0424FEC9E1F}" destId="{209DFAD5-0A9C-EE43-BFF7-CAD2C8506C94}" srcOrd="0" destOrd="0" presId="urn:microsoft.com/office/officeart/2009/3/layout/HorizontalOrganizationChart"/>
    <dgm:cxn modelId="{00189823-CCC2-524C-A45F-5D75D8E8E060}" srcId="{02599500-FBD3-3F44-8C6E-96B3668A9DE3}" destId="{DF452F74-DAC3-094C-AC69-17E097B7D38A}" srcOrd="5" destOrd="0" parTransId="{F1AA964D-CC00-F34D-89F6-12085265620F}" sibTransId="{20E2EFF5-9C22-744D-940C-7FF85AE9B771}"/>
    <dgm:cxn modelId="{3F24AE67-D30A-E44A-9CA8-1A86969F513D}" type="presOf" srcId="{DE9305E8-8EE6-C44D-AC4B-B42B10C21D39}" destId="{AF2EB44B-5C62-4447-A72E-B5CF9DABD447}" srcOrd="0" destOrd="0" presId="urn:microsoft.com/office/officeart/2009/3/layout/HorizontalOrganizationChart"/>
    <dgm:cxn modelId="{ED4FCFA8-D7D9-3B4F-82AB-E9015095E2CE}" type="presOf" srcId="{95ED1A3C-F5F4-1942-92C6-7D92A421104D}" destId="{02B639F0-561D-3A42-9491-25D726D860BA}" srcOrd="1" destOrd="0" presId="urn:microsoft.com/office/officeart/2009/3/layout/HorizontalOrganizationChart"/>
    <dgm:cxn modelId="{B3D93919-2514-4243-8028-E96D6219E5A0}" type="presOf" srcId="{D180C894-D433-C449-B2E4-EFAF9BDD311C}" destId="{5FC6AFC1-80EA-2842-B518-02E17092987A}" srcOrd="1" destOrd="0" presId="urn:microsoft.com/office/officeart/2009/3/layout/HorizontalOrganizationChart"/>
    <dgm:cxn modelId="{FFCF008D-21D9-F541-B8BB-3A39EEA640E3}" type="presOf" srcId="{95ED1A3C-F5F4-1942-92C6-7D92A421104D}" destId="{E41FDF1F-EEED-0849-9734-F8F91EE0EA26}" srcOrd="0" destOrd="0" presId="urn:microsoft.com/office/officeart/2009/3/layout/HorizontalOrganizationChart"/>
    <dgm:cxn modelId="{FA57FA3E-CF87-4B4D-BB18-B7641795F58E}" srcId="{02599500-FBD3-3F44-8C6E-96B3668A9DE3}" destId="{05792E82-A250-2142-AC1A-B0424FEC9E1F}" srcOrd="1" destOrd="0" parTransId="{5165B945-BE6C-D244-9718-FB51FBD4B5FC}" sibTransId="{D4171A62-2F89-4049-9105-5C2CB4DB77CD}"/>
    <dgm:cxn modelId="{62156F4D-D6D4-2D47-848B-31F36D19DA24}" srcId="{02599500-FBD3-3F44-8C6E-96B3668A9DE3}" destId="{95ED1A3C-F5F4-1942-92C6-7D92A421104D}" srcOrd="4" destOrd="0" parTransId="{DE9305E8-8EE6-C44D-AC4B-B42B10C21D39}" sibTransId="{0EC5BE22-ED43-5940-9CD0-783BAEE0A4F2}"/>
    <dgm:cxn modelId="{F0E2D2C7-5ADE-2C4D-B080-7357A43AEDB1}" type="presOf" srcId="{F1AA964D-CC00-F34D-89F6-12085265620F}" destId="{96473007-97AA-CF4A-A8EC-8C0E1B8E2D15}" srcOrd="0" destOrd="0" presId="urn:microsoft.com/office/officeart/2009/3/layout/HorizontalOrganizationChart"/>
    <dgm:cxn modelId="{683DB529-2CAD-704D-8B3A-ACD96BE779F8}" type="presOf" srcId="{DF452F74-DAC3-094C-AC69-17E097B7D38A}" destId="{4E831218-E71E-734B-9F1C-3F34EAEA426E}" srcOrd="1" destOrd="0" presId="urn:microsoft.com/office/officeart/2009/3/layout/HorizontalOrganizationChart"/>
    <dgm:cxn modelId="{321B7F8C-5F67-5743-9A9F-3F8EFE6A86F1}" srcId="{58276268-FE00-324F-A26F-91A40BC655FE}" destId="{02599500-FBD3-3F44-8C6E-96B3668A9DE3}" srcOrd="0" destOrd="0" parTransId="{C19CC4D9-A955-B84D-BFDA-C99CA35E3DBF}" sibTransId="{D3A0624E-3E25-8E49-BFE5-85CA5ACA1369}"/>
    <dgm:cxn modelId="{F8EF3E29-BE28-1E4A-B956-ECC4E8689C4C}" type="presOf" srcId="{D180C894-D433-C449-B2E4-EFAF9BDD311C}" destId="{AD7E8011-5C7A-3A4C-A38E-4799FFB38D04}" srcOrd="0" destOrd="0" presId="urn:microsoft.com/office/officeart/2009/3/layout/HorizontalOrganizationChart"/>
    <dgm:cxn modelId="{C8BB1E68-412E-8742-85BD-3C97A800446B}" type="presOf" srcId="{5165B945-BE6C-D244-9718-FB51FBD4B5FC}" destId="{54AC782D-7924-E04E-BFBF-C2D9B4E059E9}" srcOrd="0" destOrd="0" presId="urn:microsoft.com/office/officeart/2009/3/layout/HorizontalOrganizationChart"/>
    <dgm:cxn modelId="{A5AA77B6-7D21-7041-BE81-77F82FF594E2}" type="presOf" srcId="{BF2BBD82-B8AF-8243-B607-92BF00C229C6}" destId="{A2F6753B-2AE9-244D-9F8A-0B5E149AAE24}" srcOrd="0" destOrd="0" presId="urn:microsoft.com/office/officeart/2009/3/layout/HorizontalOrganizationChart"/>
    <dgm:cxn modelId="{0A341DE4-15BC-E740-8C05-5DE3C123348C}" type="presOf" srcId="{05792E82-A250-2142-AC1A-B0424FEC9E1F}" destId="{15F92B9E-2C26-814A-9A67-0410DABE26B7}" srcOrd="1" destOrd="0" presId="urn:microsoft.com/office/officeart/2009/3/layout/HorizontalOrganizationChart"/>
    <dgm:cxn modelId="{ECCA03A5-E3EE-DB4F-AF0B-3CC1120781EB}" type="presOf" srcId="{2F60C136-8CF9-884B-902E-534696FBEA4E}" destId="{DB27F519-242A-2D4B-8CE3-88B6DF797670}" srcOrd="1" destOrd="0" presId="urn:microsoft.com/office/officeart/2009/3/layout/HorizontalOrganizationChart"/>
    <dgm:cxn modelId="{F08E3244-689A-AA43-8F16-8C9514B0AA47}" type="presOf" srcId="{9D97EEDC-3BDD-2A4A-A919-4317F756E92E}" destId="{76BF6CD3-097E-534B-B572-04196D27E421}" srcOrd="0" destOrd="0" presId="urn:microsoft.com/office/officeart/2009/3/layout/HorizontalOrganizationChart"/>
    <dgm:cxn modelId="{51019980-F298-1749-8E37-219B94C7ED62}" type="presParOf" srcId="{C8B0192E-5526-7D44-89A4-B93B89EA7F7D}" destId="{DCA96802-BA4A-3D47-A4DD-094E843ABDD6}" srcOrd="0" destOrd="0" presId="urn:microsoft.com/office/officeart/2009/3/layout/HorizontalOrganizationChart"/>
    <dgm:cxn modelId="{9BEEF561-0278-E047-B101-A44240B63166}" type="presParOf" srcId="{DCA96802-BA4A-3D47-A4DD-094E843ABDD6}" destId="{7358C9B2-4C02-FA42-9C88-534DEDF83219}" srcOrd="0" destOrd="0" presId="urn:microsoft.com/office/officeart/2009/3/layout/HorizontalOrganizationChart"/>
    <dgm:cxn modelId="{35BF8220-7835-474E-ADFF-F237897DD69C}" type="presParOf" srcId="{7358C9B2-4C02-FA42-9C88-534DEDF83219}" destId="{9067DEA1-A96E-FF43-8852-9EA852283C5E}" srcOrd="0" destOrd="0" presId="urn:microsoft.com/office/officeart/2009/3/layout/HorizontalOrganizationChart"/>
    <dgm:cxn modelId="{26B148C6-62DB-2445-B7B7-D413BAAEBDC9}" type="presParOf" srcId="{7358C9B2-4C02-FA42-9C88-534DEDF83219}" destId="{FADF2908-396C-C740-ABEE-4816302148B0}" srcOrd="1" destOrd="0" presId="urn:microsoft.com/office/officeart/2009/3/layout/HorizontalOrganizationChart"/>
    <dgm:cxn modelId="{4A38938E-3F29-324E-8485-80AE2319506B}" type="presParOf" srcId="{DCA96802-BA4A-3D47-A4DD-094E843ABDD6}" destId="{9605B43B-6C1E-2649-B66F-33CC6027036F}" srcOrd="1" destOrd="0" presId="urn:microsoft.com/office/officeart/2009/3/layout/HorizontalOrganizationChart"/>
    <dgm:cxn modelId="{56E024F8-21BC-F34A-BE21-3EDB5BE2CCBB}" type="presParOf" srcId="{9605B43B-6C1E-2649-B66F-33CC6027036F}" destId="{824CC09D-5FB4-2B40-9A15-3CCC0E812786}" srcOrd="0" destOrd="0" presId="urn:microsoft.com/office/officeart/2009/3/layout/HorizontalOrganizationChart"/>
    <dgm:cxn modelId="{3E04E003-601A-AA49-A171-7E774CA7A96E}" type="presParOf" srcId="{9605B43B-6C1E-2649-B66F-33CC6027036F}" destId="{9EC57791-A1DF-4944-8882-0E06E759A7BD}" srcOrd="1" destOrd="0" presId="urn:microsoft.com/office/officeart/2009/3/layout/HorizontalOrganizationChart"/>
    <dgm:cxn modelId="{664F2D0E-ED33-284D-8DCE-E3323F0A1527}" type="presParOf" srcId="{9EC57791-A1DF-4944-8882-0E06E759A7BD}" destId="{437B9D1F-A5E0-0C4F-8C9E-FEE92FFAB22C}" srcOrd="0" destOrd="0" presId="urn:microsoft.com/office/officeart/2009/3/layout/HorizontalOrganizationChart"/>
    <dgm:cxn modelId="{3F7CB4C7-81F5-DB41-9F25-35776046DFF6}" type="presParOf" srcId="{437B9D1F-A5E0-0C4F-8C9E-FEE92FFAB22C}" destId="{61497D4F-C721-4B49-98A1-841F3726872F}" srcOrd="0" destOrd="0" presId="urn:microsoft.com/office/officeart/2009/3/layout/HorizontalOrganizationChart"/>
    <dgm:cxn modelId="{FC3448FB-3E3B-BB46-8D77-1A15B3B903E3}" type="presParOf" srcId="{437B9D1F-A5E0-0C4F-8C9E-FEE92FFAB22C}" destId="{B5C99442-2AD3-4249-B536-99AF94C7DE50}" srcOrd="1" destOrd="0" presId="urn:microsoft.com/office/officeart/2009/3/layout/HorizontalOrganizationChart"/>
    <dgm:cxn modelId="{A45F10C7-22A0-F643-86FE-4FD84637322D}" type="presParOf" srcId="{9EC57791-A1DF-4944-8882-0E06E759A7BD}" destId="{509BEC5B-DC15-A141-9188-5832DBD4DDBB}" srcOrd="1" destOrd="0" presId="urn:microsoft.com/office/officeart/2009/3/layout/HorizontalOrganizationChart"/>
    <dgm:cxn modelId="{8DF80BCD-D927-EF48-AC7D-04010A41B4E5}" type="presParOf" srcId="{9EC57791-A1DF-4944-8882-0E06E759A7BD}" destId="{2272F851-01B6-B34A-9A72-624636184227}" srcOrd="2" destOrd="0" presId="urn:microsoft.com/office/officeart/2009/3/layout/HorizontalOrganizationChart"/>
    <dgm:cxn modelId="{D9E9F233-13A1-5346-ADCA-9E411B263F44}" type="presParOf" srcId="{9605B43B-6C1E-2649-B66F-33CC6027036F}" destId="{54AC782D-7924-E04E-BFBF-C2D9B4E059E9}" srcOrd="2" destOrd="0" presId="urn:microsoft.com/office/officeart/2009/3/layout/HorizontalOrganizationChart"/>
    <dgm:cxn modelId="{31EDED9E-D137-1645-884E-C9979880797F}" type="presParOf" srcId="{9605B43B-6C1E-2649-B66F-33CC6027036F}" destId="{F231312A-65DA-C34C-A7CC-D884C89C6D78}" srcOrd="3" destOrd="0" presId="urn:microsoft.com/office/officeart/2009/3/layout/HorizontalOrganizationChart"/>
    <dgm:cxn modelId="{E150D10D-55C2-7441-AF49-BF71C32AADE5}" type="presParOf" srcId="{F231312A-65DA-C34C-A7CC-D884C89C6D78}" destId="{B30D5D26-BAA6-2648-8DD6-4609D1D6667F}" srcOrd="0" destOrd="0" presId="urn:microsoft.com/office/officeart/2009/3/layout/HorizontalOrganizationChart"/>
    <dgm:cxn modelId="{6A55CEB7-B372-0D49-9E54-AF4784E8B5B1}" type="presParOf" srcId="{B30D5D26-BAA6-2648-8DD6-4609D1D6667F}" destId="{209DFAD5-0A9C-EE43-BFF7-CAD2C8506C94}" srcOrd="0" destOrd="0" presId="urn:microsoft.com/office/officeart/2009/3/layout/HorizontalOrganizationChart"/>
    <dgm:cxn modelId="{4A41353E-AD15-5641-AAE7-60133739231A}" type="presParOf" srcId="{B30D5D26-BAA6-2648-8DD6-4609D1D6667F}" destId="{15F92B9E-2C26-814A-9A67-0410DABE26B7}" srcOrd="1" destOrd="0" presId="urn:microsoft.com/office/officeart/2009/3/layout/HorizontalOrganizationChart"/>
    <dgm:cxn modelId="{BB3F038F-A2F8-3A4D-B272-F736C6657330}" type="presParOf" srcId="{F231312A-65DA-C34C-A7CC-D884C89C6D78}" destId="{AE9E1735-CD45-C240-B3DD-80AA3C1F9868}" srcOrd="1" destOrd="0" presId="urn:microsoft.com/office/officeart/2009/3/layout/HorizontalOrganizationChart"/>
    <dgm:cxn modelId="{BFF909B9-E1F4-8E45-9DC5-23A6CD2EC23A}" type="presParOf" srcId="{F231312A-65DA-C34C-A7CC-D884C89C6D78}" destId="{2E1985E3-0915-0E4D-B138-EB40F4066FF2}" srcOrd="2" destOrd="0" presId="urn:microsoft.com/office/officeart/2009/3/layout/HorizontalOrganizationChart"/>
    <dgm:cxn modelId="{062302A0-6BEF-EC48-A531-27D8FB36449D}" type="presParOf" srcId="{9605B43B-6C1E-2649-B66F-33CC6027036F}" destId="{D5A714AC-B5E0-AB4D-923A-71819DB17A3E}" srcOrd="4" destOrd="0" presId="urn:microsoft.com/office/officeart/2009/3/layout/HorizontalOrganizationChart"/>
    <dgm:cxn modelId="{799F3C03-6CC1-894E-BF78-A8505AA25C70}" type="presParOf" srcId="{9605B43B-6C1E-2649-B66F-33CC6027036F}" destId="{9A25B3F1-B687-CE42-9C30-2262053FCBA6}" srcOrd="5" destOrd="0" presId="urn:microsoft.com/office/officeart/2009/3/layout/HorizontalOrganizationChart"/>
    <dgm:cxn modelId="{4F538C43-91C7-F041-B059-C583C9B8C839}" type="presParOf" srcId="{9A25B3F1-B687-CE42-9C30-2262053FCBA6}" destId="{52BCC6A3-63EF-7142-83BA-38C9BB851C15}" srcOrd="0" destOrd="0" presId="urn:microsoft.com/office/officeart/2009/3/layout/HorizontalOrganizationChart"/>
    <dgm:cxn modelId="{72135B11-16B4-F04A-9224-00BC6E06A3A7}" type="presParOf" srcId="{52BCC6A3-63EF-7142-83BA-38C9BB851C15}" destId="{AD7E8011-5C7A-3A4C-A38E-4799FFB38D04}" srcOrd="0" destOrd="0" presId="urn:microsoft.com/office/officeart/2009/3/layout/HorizontalOrganizationChart"/>
    <dgm:cxn modelId="{3876E198-A2C3-EC4F-9E72-C4B8E70DACE1}" type="presParOf" srcId="{52BCC6A3-63EF-7142-83BA-38C9BB851C15}" destId="{5FC6AFC1-80EA-2842-B518-02E17092987A}" srcOrd="1" destOrd="0" presId="urn:microsoft.com/office/officeart/2009/3/layout/HorizontalOrganizationChart"/>
    <dgm:cxn modelId="{CD16385B-7ADA-4146-96F9-6865CE85540D}" type="presParOf" srcId="{9A25B3F1-B687-CE42-9C30-2262053FCBA6}" destId="{A323EEB8-8206-F847-BBB5-F694D342EFC7}" srcOrd="1" destOrd="0" presId="urn:microsoft.com/office/officeart/2009/3/layout/HorizontalOrganizationChart"/>
    <dgm:cxn modelId="{FCA576AE-D826-0747-976C-D635E8E909C6}" type="presParOf" srcId="{9A25B3F1-B687-CE42-9C30-2262053FCBA6}" destId="{CA505F0F-F26C-D74F-A608-1F6AF7532644}" srcOrd="2" destOrd="0" presId="urn:microsoft.com/office/officeart/2009/3/layout/HorizontalOrganizationChart"/>
    <dgm:cxn modelId="{C593C8F5-7CE0-8E47-B443-DCD34BE2793B}" type="presParOf" srcId="{9605B43B-6C1E-2649-B66F-33CC6027036F}" destId="{D0455265-8585-5741-99E6-CC06934238DE}" srcOrd="6" destOrd="0" presId="urn:microsoft.com/office/officeart/2009/3/layout/HorizontalOrganizationChart"/>
    <dgm:cxn modelId="{56032847-76A0-E34E-ABBD-26ED88CE16FA}" type="presParOf" srcId="{9605B43B-6C1E-2649-B66F-33CC6027036F}" destId="{A5A18590-C300-9C45-A17E-038B6DC58439}" srcOrd="7" destOrd="0" presId="urn:microsoft.com/office/officeart/2009/3/layout/HorizontalOrganizationChart"/>
    <dgm:cxn modelId="{AC7BDD94-BCCC-8A48-A3A2-E41EE1838682}" type="presParOf" srcId="{A5A18590-C300-9C45-A17E-038B6DC58439}" destId="{BDED72D5-3184-6346-92DB-9E21E3DA06CF}" srcOrd="0" destOrd="0" presId="urn:microsoft.com/office/officeart/2009/3/layout/HorizontalOrganizationChart"/>
    <dgm:cxn modelId="{E8432D84-D0FA-884A-B5BE-733B0BA7D611}" type="presParOf" srcId="{BDED72D5-3184-6346-92DB-9E21E3DA06CF}" destId="{59238BEC-6383-0949-BD54-E06232622A33}" srcOrd="0" destOrd="0" presId="urn:microsoft.com/office/officeart/2009/3/layout/HorizontalOrganizationChart"/>
    <dgm:cxn modelId="{B241A603-61BB-5B44-BC37-3EE9A8B284DC}" type="presParOf" srcId="{BDED72D5-3184-6346-92DB-9E21E3DA06CF}" destId="{DB27F519-242A-2D4B-8CE3-88B6DF797670}" srcOrd="1" destOrd="0" presId="urn:microsoft.com/office/officeart/2009/3/layout/HorizontalOrganizationChart"/>
    <dgm:cxn modelId="{6931CB0B-F277-794F-996B-BFB5DC5BBE4D}" type="presParOf" srcId="{A5A18590-C300-9C45-A17E-038B6DC58439}" destId="{0E174ABD-7E43-8947-8FDE-9607F2FA8BCA}" srcOrd="1" destOrd="0" presId="urn:microsoft.com/office/officeart/2009/3/layout/HorizontalOrganizationChart"/>
    <dgm:cxn modelId="{ED0918C7-A602-D548-A0E5-8A4986CC716C}" type="presParOf" srcId="{A5A18590-C300-9C45-A17E-038B6DC58439}" destId="{57DA8EF9-6024-8241-91C4-B917984CD049}" srcOrd="2" destOrd="0" presId="urn:microsoft.com/office/officeart/2009/3/layout/HorizontalOrganizationChart"/>
    <dgm:cxn modelId="{A5BC25DE-1D87-D945-81FC-ED1C396411F5}" type="presParOf" srcId="{9605B43B-6C1E-2649-B66F-33CC6027036F}" destId="{AF2EB44B-5C62-4447-A72E-B5CF9DABD447}" srcOrd="8" destOrd="0" presId="urn:microsoft.com/office/officeart/2009/3/layout/HorizontalOrganizationChart"/>
    <dgm:cxn modelId="{131A1FFB-41B4-2E46-9EB0-E06B44556B51}" type="presParOf" srcId="{9605B43B-6C1E-2649-B66F-33CC6027036F}" destId="{3310433B-EEAD-F543-A2FF-B10F1BEFC43B}" srcOrd="9" destOrd="0" presId="urn:microsoft.com/office/officeart/2009/3/layout/HorizontalOrganizationChart"/>
    <dgm:cxn modelId="{4B5EE9F4-7A12-D04E-A975-CBD2D98BD194}" type="presParOf" srcId="{3310433B-EEAD-F543-A2FF-B10F1BEFC43B}" destId="{8A813B7B-A0A2-5640-98C6-6A2669504BB7}" srcOrd="0" destOrd="0" presId="urn:microsoft.com/office/officeart/2009/3/layout/HorizontalOrganizationChart"/>
    <dgm:cxn modelId="{8E93AC5F-5402-464C-99BA-C109DCE2D7F7}" type="presParOf" srcId="{8A813B7B-A0A2-5640-98C6-6A2669504BB7}" destId="{E41FDF1F-EEED-0849-9734-F8F91EE0EA26}" srcOrd="0" destOrd="0" presId="urn:microsoft.com/office/officeart/2009/3/layout/HorizontalOrganizationChart"/>
    <dgm:cxn modelId="{BEC6F5E3-6CB9-D144-A051-1AE6EDCC65C3}" type="presParOf" srcId="{8A813B7B-A0A2-5640-98C6-6A2669504BB7}" destId="{02B639F0-561D-3A42-9491-25D726D860BA}" srcOrd="1" destOrd="0" presId="urn:microsoft.com/office/officeart/2009/3/layout/HorizontalOrganizationChart"/>
    <dgm:cxn modelId="{D0E7D4A0-80BF-5F48-8C88-4A355F57267B}" type="presParOf" srcId="{3310433B-EEAD-F543-A2FF-B10F1BEFC43B}" destId="{62A9500B-1B66-F941-8E76-69DE52605F94}" srcOrd="1" destOrd="0" presId="urn:microsoft.com/office/officeart/2009/3/layout/HorizontalOrganizationChart"/>
    <dgm:cxn modelId="{20F7AF16-69FC-0C46-8B5F-2F15E91646DB}" type="presParOf" srcId="{3310433B-EEAD-F543-A2FF-B10F1BEFC43B}" destId="{D828ADE5-C348-7845-9E4D-5AACA3C8A238}" srcOrd="2" destOrd="0" presId="urn:microsoft.com/office/officeart/2009/3/layout/HorizontalOrganizationChart"/>
    <dgm:cxn modelId="{AB6DC34A-879B-5840-A02D-8E352F6F56C1}" type="presParOf" srcId="{9605B43B-6C1E-2649-B66F-33CC6027036F}" destId="{96473007-97AA-CF4A-A8EC-8C0E1B8E2D15}" srcOrd="10" destOrd="0" presId="urn:microsoft.com/office/officeart/2009/3/layout/HorizontalOrganizationChart"/>
    <dgm:cxn modelId="{AAB271DB-A1C8-AE46-9E5E-CCF22356571C}" type="presParOf" srcId="{9605B43B-6C1E-2649-B66F-33CC6027036F}" destId="{D456EF56-137E-A64D-BA8B-98C11BB2B75A}" srcOrd="11" destOrd="0" presId="urn:microsoft.com/office/officeart/2009/3/layout/HorizontalOrganizationChart"/>
    <dgm:cxn modelId="{D6F39F03-1295-8D43-A55F-B6D003932D4F}" type="presParOf" srcId="{D456EF56-137E-A64D-BA8B-98C11BB2B75A}" destId="{FC573414-CFE9-EB4E-96DC-FC52F028C822}" srcOrd="0" destOrd="0" presId="urn:microsoft.com/office/officeart/2009/3/layout/HorizontalOrganizationChart"/>
    <dgm:cxn modelId="{12B7A60A-5657-FF42-A519-76D630BE9D7A}" type="presParOf" srcId="{FC573414-CFE9-EB4E-96DC-FC52F028C822}" destId="{91F89789-0C6C-D943-9B21-FA0440747B26}" srcOrd="0" destOrd="0" presId="urn:microsoft.com/office/officeart/2009/3/layout/HorizontalOrganizationChart"/>
    <dgm:cxn modelId="{5320ED51-E65B-CE49-8B7C-90186058C860}" type="presParOf" srcId="{FC573414-CFE9-EB4E-96DC-FC52F028C822}" destId="{4E831218-E71E-734B-9F1C-3F34EAEA426E}" srcOrd="1" destOrd="0" presId="urn:microsoft.com/office/officeart/2009/3/layout/HorizontalOrganizationChart"/>
    <dgm:cxn modelId="{CD40E348-BF22-1247-A2C1-610757FEEC12}" type="presParOf" srcId="{D456EF56-137E-A64D-BA8B-98C11BB2B75A}" destId="{1D5E4609-B513-0C49-9F79-57EE03B36862}" srcOrd="1" destOrd="0" presId="urn:microsoft.com/office/officeart/2009/3/layout/HorizontalOrganizationChart"/>
    <dgm:cxn modelId="{3FE46ECB-D154-F94F-B98F-BEDE341D7F16}" type="presParOf" srcId="{D456EF56-137E-A64D-BA8B-98C11BB2B75A}" destId="{99E2F3B6-ED7A-184C-B468-64E58B3602C5}" srcOrd="2" destOrd="0" presId="urn:microsoft.com/office/officeart/2009/3/layout/HorizontalOrganizationChart"/>
    <dgm:cxn modelId="{933AFE02-832A-7E40-8AB7-25BB4F69D9FC}" type="presParOf" srcId="{9605B43B-6C1E-2649-B66F-33CC6027036F}" destId="{76BF6CD3-097E-534B-B572-04196D27E421}" srcOrd="12" destOrd="0" presId="urn:microsoft.com/office/officeart/2009/3/layout/HorizontalOrganizationChart"/>
    <dgm:cxn modelId="{6DFAC823-5FF4-B74A-9F0E-110AA36A571C}" type="presParOf" srcId="{9605B43B-6C1E-2649-B66F-33CC6027036F}" destId="{CBA3BDD8-B27D-4046-8E02-51B8D7CA6B1F}" srcOrd="13" destOrd="0" presId="urn:microsoft.com/office/officeart/2009/3/layout/HorizontalOrganizationChart"/>
    <dgm:cxn modelId="{FF0B4661-7238-B14F-B5D2-B7751BFF1C38}" type="presParOf" srcId="{CBA3BDD8-B27D-4046-8E02-51B8D7CA6B1F}" destId="{99D2D657-3E5D-994A-84D9-2B8314A2F22A}" srcOrd="0" destOrd="0" presId="urn:microsoft.com/office/officeart/2009/3/layout/HorizontalOrganizationChart"/>
    <dgm:cxn modelId="{CAD20C36-B793-6E4F-ACC5-A153672D8F65}" type="presParOf" srcId="{99D2D657-3E5D-994A-84D9-2B8314A2F22A}" destId="{A2F6753B-2AE9-244D-9F8A-0B5E149AAE24}" srcOrd="0" destOrd="0" presId="urn:microsoft.com/office/officeart/2009/3/layout/HorizontalOrganizationChart"/>
    <dgm:cxn modelId="{092F940D-C101-6640-8E38-A2FBEA0E1F8B}" type="presParOf" srcId="{99D2D657-3E5D-994A-84D9-2B8314A2F22A}" destId="{DEEED427-3C37-E048-9229-DAC062F88168}" srcOrd="1" destOrd="0" presId="urn:microsoft.com/office/officeart/2009/3/layout/HorizontalOrganizationChart"/>
    <dgm:cxn modelId="{A72C9671-B13E-F54B-A6E0-10C90C63FCCC}" type="presParOf" srcId="{CBA3BDD8-B27D-4046-8E02-51B8D7CA6B1F}" destId="{A4C135CB-8EE7-F94C-BB65-90FA758A2AD8}" srcOrd="1" destOrd="0" presId="urn:microsoft.com/office/officeart/2009/3/layout/HorizontalOrganizationChart"/>
    <dgm:cxn modelId="{DA86B8E3-C43A-CA4F-8AED-0F98EC387D43}" type="presParOf" srcId="{CBA3BDD8-B27D-4046-8E02-51B8D7CA6B1F}" destId="{ABB651C0-481B-B746-A1DF-CD5B77D0D70B}" srcOrd="2" destOrd="0" presId="urn:microsoft.com/office/officeart/2009/3/layout/HorizontalOrganizationChart"/>
    <dgm:cxn modelId="{64EEB35C-5EB5-8A43-AE35-0D2F3BD5029E}" type="presParOf" srcId="{DCA96802-BA4A-3D47-A4DD-094E843ABDD6}" destId="{79D15317-597B-4449-A4EE-124D4235462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76268-FE00-324F-A26F-91A40BC655FE}" type="doc">
      <dgm:prSet loTypeId="urn:microsoft.com/office/officeart/2009/3/layout/HorizontalOrganizationChar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599500-FBD3-3F44-8C6E-96B3668A9DE3}">
      <dgm:prSet phldrT="[Text]"/>
      <dgm:spPr/>
      <dgm:t>
        <a:bodyPr/>
        <a:lstStyle/>
        <a:p>
          <a:r>
            <a:rPr lang="en-US" dirty="0" smtClean="0"/>
            <a:t>AI</a:t>
          </a:r>
          <a:endParaRPr lang="en-US" dirty="0"/>
        </a:p>
      </dgm:t>
    </dgm:pt>
    <dgm:pt modelId="{C19CC4D9-A955-B84D-BFDA-C99CA35E3DBF}" type="parTrans" cxnId="{321B7F8C-5F67-5743-9A9F-3F8EFE6A86F1}">
      <dgm:prSet/>
      <dgm:spPr/>
      <dgm:t>
        <a:bodyPr/>
        <a:lstStyle/>
        <a:p>
          <a:endParaRPr lang="en-US"/>
        </a:p>
      </dgm:t>
    </dgm:pt>
    <dgm:pt modelId="{D3A0624E-3E25-8E49-BFE5-85CA5ACA1369}" type="sibTrans" cxnId="{321B7F8C-5F67-5743-9A9F-3F8EFE6A86F1}">
      <dgm:prSet/>
      <dgm:spPr/>
      <dgm:t>
        <a:bodyPr/>
        <a:lstStyle/>
        <a:p>
          <a:endParaRPr lang="en-US"/>
        </a:p>
      </dgm:t>
    </dgm:pt>
    <dgm:pt modelId="{639148ED-39FF-CC41-BABA-FCA3F7D40454}">
      <dgm:prSet phldrT="[Text]"/>
      <dgm:spPr/>
      <dgm:t>
        <a:bodyPr/>
        <a:lstStyle/>
        <a:p>
          <a:r>
            <a:rPr lang="en-US" dirty="0" smtClean="0"/>
            <a:t>Pattern Recognition</a:t>
          </a:r>
          <a:endParaRPr lang="en-US" dirty="0"/>
        </a:p>
      </dgm:t>
    </dgm:pt>
    <dgm:pt modelId="{034CF7E6-4794-4F46-B94A-007A25A598E2}" type="parTrans" cxnId="{1349715C-293F-ED41-998B-B1C05A45A754}">
      <dgm:prSet/>
      <dgm:spPr/>
      <dgm:t>
        <a:bodyPr/>
        <a:lstStyle/>
        <a:p>
          <a:endParaRPr lang="en-US"/>
        </a:p>
      </dgm:t>
    </dgm:pt>
    <dgm:pt modelId="{84B6E0EA-369F-8D42-81CD-5EDB2AFD8FDE}" type="sibTrans" cxnId="{1349715C-293F-ED41-998B-B1C05A45A754}">
      <dgm:prSet/>
      <dgm:spPr/>
      <dgm:t>
        <a:bodyPr/>
        <a:lstStyle/>
        <a:p>
          <a:endParaRPr lang="en-US"/>
        </a:p>
      </dgm:t>
    </dgm:pt>
    <dgm:pt modelId="{05792E82-A250-2142-AC1A-B0424FEC9E1F}">
      <dgm:prSet phldrT="[Text]"/>
      <dgm:spPr/>
      <dgm:t>
        <a:bodyPr/>
        <a:lstStyle/>
        <a:p>
          <a:r>
            <a:rPr lang="en-US" dirty="0" smtClean="0"/>
            <a:t>Inferences</a:t>
          </a:r>
          <a:endParaRPr lang="en-US" dirty="0"/>
        </a:p>
      </dgm:t>
    </dgm:pt>
    <dgm:pt modelId="{5165B945-BE6C-D244-9718-FB51FBD4B5FC}" type="parTrans" cxnId="{FA57FA3E-CF87-4B4D-BB18-B7641795F58E}">
      <dgm:prSet/>
      <dgm:spPr/>
      <dgm:t>
        <a:bodyPr/>
        <a:lstStyle/>
        <a:p>
          <a:endParaRPr lang="en-US"/>
        </a:p>
      </dgm:t>
    </dgm:pt>
    <dgm:pt modelId="{D4171A62-2F89-4049-9105-5C2CB4DB77CD}" type="sibTrans" cxnId="{FA57FA3E-CF87-4B4D-BB18-B7641795F58E}">
      <dgm:prSet/>
      <dgm:spPr/>
      <dgm:t>
        <a:bodyPr/>
        <a:lstStyle/>
        <a:p>
          <a:endParaRPr lang="en-US"/>
        </a:p>
      </dgm:t>
    </dgm:pt>
    <dgm:pt modelId="{D180C894-D433-C449-B2E4-EFAF9BDD311C}">
      <dgm:prSet phldrT="[Text]"/>
      <dgm:spPr/>
      <dgm:t>
        <a:bodyPr/>
        <a:lstStyle/>
        <a:p>
          <a:r>
            <a:rPr lang="en-US" dirty="0" smtClean="0"/>
            <a:t>Knowledge and Reasoning</a:t>
          </a:r>
          <a:endParaRPr lang="en-US" dirty="0"/>
        </a:p>
      </dgm:t>
    </dgm:pt>
    <dgm:pt modelId="{97D9C316-3440-4148-B5EA-546A54DCF348}" type="parTrans" cxnId="{39B12AFC-8FC0-1F44-B758-B01F4800C512}">
      <dgm:prSet/>
      <dgm:spPr/>
      <dgm:t>
        <a:bodyPr/>
        <a:lstStyle/>
        <a:p>
          <a:endParaRPr lang="en-US"/>
        </a:p>
      </dgm:t>
    </dgm:pt>
    <dgm:pt modelId="{8E6EBA88-1A8F-3644-98C6-D53406E354F3}" type="sibTrans" cxnId="{39B12AFC-8FC0-1F44-B758-B01F4800C512}">
      <dgm:prSet/>
      <dgm:spPr/>
      <dgm:t>
        <a:bodyPr/>
        <a:lstStyle/>
        <a:p>
          <a:endParaRPr lang="en-US"/>
        </a:p>
      </dgm:t>
    </dgm:pt>
    <dgm:pt modelId="{2F60C136-8CF9-884B-902E-534696FBEA4E}">
      <dgm:prSet phldrT="[Text]"/>
      <dgm:spPr/>
      <dgm:t>
        <a:bodyPr/>
        <a:lstStyle/>
        <a:p>
          <a:r>
            <a:rPr lang="en-US" dirty="0" smtClean="0"/>
            <a:t>Learning from Experience</a:t>
          </a:r>
          <a:endParaRPr lang="en-US" dirty="0"/>
        </a:p>
      </dgm:t>
    </dgm:pt>
    <dgm:pt modelId="{0503FCEE-4B18-9040-9C84-DBEFED6AC957}" type="parTrans" cxnId="{9EFE6DD7-4B86-E842-A1C1-36AD57510F5B}">
      <dgm:prSet/>
      <dgm:spPr/>
      <dgm:t>
        <a:bodyPr/>
        <a:lstStyle/>
        <a:p>
          <a:endParaRPr lang="en-US"/>
        </a:p>
      </dgm:t>
    </dgm:pt>
    <dgm:pt modelId="{B9D1626B-F455-654F-90FC-99E83BA63684}" type="sibTrans" cxnId="{9EFE6DD7-4B86-E842-A1C1-36AD57510F5B}">
      <dgm:prSet/>
      <dgm:spPr/>
      <dgm:t>
        <a:bodyPr/>
        <a:lstStyle/>
        <a:p>
          <a:endParaRPr lang="en-US"/>
        </a:p>
      </dgm:t>
    </dgm:pt>
    <dgm:pt modelId="{95ED1A3C-F5F4-1942-92C6-7D92A421104D}">
      <dgm:prSet phldrT="[Text]"/>
      <dgm:spPr/>
      <dgm:t>
        <a:bodyPr/>
        <a:lstStyle/>
        <a:p>
          <a:r>
            <a:rPr lang="en-US" dirty="0" smtClean="0"/>
            <a:t>Computer Vision</a:t>
          </a:r>
          <a:endParaRPr lang="en-US" dirty="0"/>
        </a:p>
      </dgm:t>
    </dgm:pt>
    <dgm:pt modelId="{DE9305E8-8EE6-C44D-AC4B-B42B10C21D39}" type="parTrans" cxnId="{62156F4D-D6D4-2D47-848B-31F36D19DA24}">
      <dgm:prSet/>
      <dgm:spPr/>
      <dgm:t>
        <a:bodyPr/>
        <a:lstStyle/>
        <a:p>
          <a:endParaRPr lang="en-US"/>
        </a:p>
      </dgm:t>
    </dgm:pt>
    <dgm:pt modelId="{0EC5BE22-ED43-5940-9CD0-783BAEE0A4F2}" type="sibTrans" cxnId="{62156F4D-D6D4-2D47-848B-31F36D19DA24}">
      <dgm:prSet/>
      <dgm:spPr/>
      <dgm:t>
        <a:bodyPr/>
        <a:lstStyle/>
        <a:p>
          <a:endParaRPr lang="en-US"/>
        </a:p>
      </dgm:t>
    </dgm:pt>
    <dgm:pt modelId="{DF452F74-DAC3-094C-AC69-17E097B7D38A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F1AA964D-CC00-F34D-89F6-12085265620F}" type="parTrans" cxnId="{00189823-CCC2-524C-A45F-5D75D8E8E060}">
      <dgm:prSet/>
      <dgm:spPr/>
      <dgm:t>
        <a:bodyPr/>
        <a:lstStyle/>
        <a:p>
          <a:endParaRPr lang="en-US"/>
        </a:p>
      </dgm:t>
    </dgm:pt>
    <dgm:pt modelId="{20E2EFF5-9C22-744D-940C-7FF85AE9B771}" type="sibTrans" cxnId="{00189823-CCC2-524C-A45F-5D75D8E8E060}">
      <dgm:prSet/>
      <dgm:spPr/>
      <dgm:t>
        <a:bodyPr/>
        <a:lstStyle/>
        <a:p>
          <a:endParaRPr lang="en-US"/>
        </a:p>
      </dgm:t>
    </dgm:pt>
    <dgm:pt modelId="{BF2BBD82-B8AF-8243-B607-92BF00C229C6}">
      <dgm:prSet phldrT="[Text]"/>
      <dgm:spPr/>
      <dgm:t>
        <a:bodyPr/>
        <a:lstStyle/>
        <a:p>
          <a:r>
            <a:rPr lang="en-US" smtClean="0"/>
            <a:t>Logical AI</a:t>
          </a:r>
          <a:endParaRPr lang="en-US" dirty="0"/>
        </a:p>
      </dgm:t>
    </dgm:pt>
    <dgm:pt modelId="{9D97EEDC-3BDD-2A4A-A919-4317F756E92E}" type="parTrans" cxnId="{77004365-06C5-1542-85CB-19D8DD558B87}">
      <dgm:prSet/>
      <dgm:spPr/>
      <dgm:t>
        <a:bodyPr/>
        <a:lstStyle/>
        <a:p>
          <a:endParaRPr lang="en-US"/>
        </a:p>
      </dgm:t>
    </dgm:pt>
    <dgm:pt modelId="{9F46FC5B-7C4E-7F42-8CA8-7E1AEA83F282}" type="sibTrans" cxnId="{77004365-06C5-1542-85CB-19D8DD558B87}">
      <dgm:prSet/>
      <dgm:spPr/>
      <dgm:t>
        <a:bodyPr/>
        <a:lstStyle/>
        <a:p>
          <a:endParaRPr lang="en-US"/>
        </a:p>
      </dgm:t>
    </dgm:pt>
    <dgm:pt modelId="{C8B0192E-5526-7D44-89A4-B93B89EA7F7D}" type="pres">
      <dgm:prSet presAssocID="{58276268-FE00-324F-A26F-91A40BC655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A96802-BA4A-3D47-A4DD-094E843ABDD6}" type="pres">
      <dgm:prSet presAssocID="{02599500-FBD3-3F44-8C6E-96B3668A9DE3}" presName="hierRoot1" presStyleCnt="0">
        <dgm:presLayoutVars>
          <dgm:hierBranch val="init"/>
        </dgm:presLayoutVars>
      </dgm:prSet>
      <dgm:spPr/>
    </dgm:pt>
    <dgm:pt modelId="{7358C9B2-4C02-FA42-9C88-534DEDF83219}" type="pres">
      <dgm:prSet presAssocID="{02599500-FBD3-3F44-8C6E-96B3668A9DE3}" presName="rootComposite1" presStyleCnt="0"/>
      <dgm:spPr/>
    </dgm:pt>
    <dgm:pt modelId="{9067DEA1-A96E-FF43-8852-9EA852283C5E}" type="pres">
      <dgm:prSet presAssocID="{02599500-FBD3-3F44-8C6E-96B3668A9DE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DF2908-396C-C740-ABEE-4816302148B0}" type="pres">
      <dgm:prSet presAssocID="{02599500-FBD3-3F44-8C6E-96B3668A9DE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605B43B-6C1E-2649-B66F-33CC6027036F}" type="pres">
      <dgm:prSet presAssocID="{02599500-FBD3-3F44-8C6E-96B3668A9DE3}" presName="hierChild2" presStyleCnt="0"/>
      <dgm:spPr/>
    </dgm:pt>
    <dgm:pt modelId="{824CC09D-5FB4-2B40-9A15-3CCC0E812786}" type="pres">
      <dgm:prSet presAssocID="{034CF7E6-4794-4F46-B94A-007A25A598E2}" presName="Name64" presStyleLbl="parChTrans1D2" presStyleIdx="0" presStyleCnt="7"/>
      <dgm:spPr/>
      <dgm:t>
        <a:bodyPr/>
        <a:lstStyle/>
        <a:p>
          <a:endParaRPr lang="en-US"/>
        </a:p>
      </dgm:t>
    </dgm:pt>
    <dgm:pt modelId="{9EC57791-A1DF-4944-8882-0E06E759A7BD}" type="pres">
      <dgm:prSet presAssocID="{639148ED-39FF-CC41-BABA-FCA3F7D40454}" presName="hierRoot2" presStyleCnt="0">
        <dgm:presLayoutVars>
          <dgm:hierBranch val="init"/>
        </dgm:presLayoutVars>
      </dgm:prSet>
      <dgm:spPr/>
    </dgm:pt>
    <dgm:pt modelId="{437B9D1F-A5E0-0C4F-8C9E-FEE92FFAB22C}" type="pres">
      <dgm:prSet presAssocID="{639148ED-39FF-CC41-BABA-FCA3F7D40454}" presName="rootComposite" presStyleCnt="0"/>
      <dgm:spPr/>
    </dgm:pt>
    <dgm:pt modelId="{61497D4F-C721-4B49-98A1-841F3726872F}" type="pres">
      <dgm:prSet presAssocID="{639148ED-39FF-CC41-BABA-FCA3F7D40454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C99442-2AD3-4249-B536-99AF94C7DE50}" type="pres">
      <dgm:prSet presAssocID="{639148ED-39FF-CC41-BABA-FCA3F7D40454}" presName="rootConnector" presStyleLbl="node2" presStyleIdx="0" presStyleCnt="7"/>
      <dgm:spPr/>
      <dgm:t>
        <a:bodyPr/>
        <a:lstStyle/>
        <a:p>
          <a:endParaRPr lang="en-US"/>
        </a:p>
      </dgm:t>
    </dgm:pt>
    <dgm:pt modelId="{509BEC5B-DC15-A141-9188-5832DBD4DDBB}" type="pres">
      <dgm:prSet presAssocID="{639148ED-39FF-CC41-BABA-FCA3F7D40454}" presName="hierChild4" presStyleCnt="0"/>
      <dgm:spPr/>
    </dgm:pt>
    <dgm:pt modelId="{2272F851-01B6-B34A-9A72-624636184227}" type="pres">
      <dgm:prSet presAssocID="{639148ED-39FF-CC41-BABA-FCA3F7D40454}" presName="hierChild5" presStyleCnt="0"/>
      <dgm:spPr/>
    </dgm:pt>
    <dgm:pt modelId="{54AC782D-7924-E04E-BFBF-C2D9B4E059E9}" type="pres">
      <dgm:prSet presAssocID="{5165B945-BE6C-D244-9718-FB51FBD4B5FC}" presName="Name64" presStyleLbl="parChTrans1D2" presStyleIdx="1" presStyleCnt="7"/>
      <dgm:spPr/>
      <dgm:t>
        <a:bodyPr/>
        <a:lstStyle/>
        <a:p>
          <a:endParaRPr lang="en-US"/>
        </a:p>
      </dgm:t>
    </dgm:pt>
    <dgm:pt modelId="{F231312A-65DA-C34C-A7CC-D884C89C6D78}" type="pres">
      <dgm:prSet presAssocID="{05792E82-A250-2142-AC1A-B0424FEC9E1F}" presName="hierRoot2" presStyleCnt="0">
        <dgm:presLayoutVars>
          <dgm:hierBranch val="init"/>
        </dgm:presLayoutVars>
      </dgm:prSet>
      <dgm:spPr/>
    </dgm:pt>
    <dgm:pt modelId="{B30D5D26-BAA6-2648-8DD6-4609D1D6667F}" type="pres">
      <dgm:prSet presAssocID="{05792E82-A250-2142-AC1A-B0424FEC9E1F}" presName="rootComposite" presStyleCnt="0"/>
      <dgm:spPr/>
    </dgm:pt>
    <dgm:pt modelId="{209DFAD5-0A9C-EE43-BFF7-CAD2C8506C94}" type="pres">
      <dgm:prSet presAssocID="{05792E82-A250-2142-AC1A-B0424FEC9E1F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F92B9E-2C26-814A-9A67-0410DABE26B7}" type="pres">
      <dgm:prSet presAssocID="{05792E82-A250-2142-AC1A-B0424FEC9E1F}" presName="rootConnector" presStyleLbl="node2" presStyleIdx="1" presStyleCnt="7"/>
      <dgm:spPr/>
      <dgm:t>
        <a:bodyPr/>
        <a:lstStyle/>
        <a:p>
          <a:endParaRPr lang="en-US"/>
        </a:p>
      </dgm:t>
    </dgm:pt>
    <dgm:pt modelId="{AE9E1735-CD45-C240-B3DD-80AA3C1F9868}" type="pres">
      <dgm:prSet presAssocID="{05792E82-A250-2142-AC1A-B0424FEC9E1F}" presName="hierChild4" presStyleCnt="0"/>
      <dgm:spPr/>
    </dgm:pt>
    <dgm:pt modelId="{2E1985E3-0915-0E4D-B138-EB40F4066FF2}" type="pres">
      <dgm:prSet presAssocID="{05792E82-A250-2142-AC1A-B0424FEC9E1F}" presName="hierChild5" presStyleCnt="0"/>
      <dgm:spPr/>
    </dgm:pt>
    <dgm:pt modelId="{D5A714AC-B5E0-AB4D-923A-71819DB17A3E}" type="pres">
      <dgm:prSet presAssocID="{97D9C316-3440-4148-B5EA-546A54DCF348}" presName="Name64" presStyleLbl="parChTrans1D2" presStyleIdx="2" presStyleCnt="7"/>
      <dgm:spPr/>
      <dgm:t>
        <a:bodyPr/>
        <a:lstStyle/>
        <a:p>
          <a:endParaRPr lang="en-US"/>
        </a:p>
      </dgm:t>
    </dgm:pt>
    <dgm:pt modelId="{9A25B3F1-B687-CE42-9C30-2262053FCBA6}" type="pres">
      <dgm:prSet presAssocID="{D180C894-D433-C449-B2E4-EFAF9BDD311C}" presName="hierRoot2" presStyleCnt="0">
        <dgm:presLayoutVars>
          <dgm:hierBranch val="init"/>
        </dgm:presLayoutVars>
      </dgm:prSet>
      <dgm:spPr/>
    </dgm:pt>
    <dgm:pt modelId="{52BCC6A3-63EF-7142-83BA-38C9BB851C15}" type="pres">
      <dgm:prSet presAssocID="{D180C894-D433-C449-B2E4-EFAF9BDD311C}" presName="rootComposite" presStyleCnt="0"/>
      <dgm:spPr/>
    </dgm:pt>
    <dgm:pt modelId="{AD7E8011-5C7A-3A4C-A38E-4799FFB38D04}" type="pres">
      <dgm:prSet presAssocID="{D180C894-D433-C449-B2E4-EFAF9BDD311C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C6AFC1-80EA-2842-B518-02E17092987A}" type="pres">
      <dgm:prSet presAssocID="{D180C894-D433-C449-B2E4-EFAF9BDD311C}" presName="rootConnector" presStyleLbl="node2" presStyleIdx="2" presStyleCnt="7"/>
      <dgm:spPr/>
      <dgm:t>
        <a:bodyPr/>
        <a:lstStyle/>
        <a:p>
          <a:endParaRPr lang="en-US"/>
        </a:p>
      </dgm:t>
    </dgm:pt>
    <dgm:pt modelId="{A323EEB8-8206-F847-BBB5-F694D342EFC7}" type="pres">
      <dgm:prSet presAssocID="{D180C894-D433-C449-B2E4-EFAF9BDD311C}" presName="hierChild4" presStyleCnt="0"/>
      <dgm:spPr/>
    </dgm:pt>
    <dgm:pt modelId="{CA505F0F-F26C-D74F-A608-1F6AF7532644}" type="pres">
      <dgm:prSet presAssocID="{D180C894-D433-C449-B2E4-EFAF9BDD311C}" presName="hierChild5" presStyleCnt="0"/>
      <dgm:spPr/>
    </dgm:pt>
    <dgm:pt modelId="{D0455265-8585-5741-99E6-CC06934238DE}" type="pres">
      <dgm:prSet presAssocID="{0503FCEE-4B18-9040-9C84-DBEFED6AC957}" presName="Name64" presStyleLbl="parChTrans1D2" presStyleIdx="3" presStyleCnt="7"/>
      <dgm:spPr/>
      <dgm:t>
        <a:bodyPr/>
        <a:lstStyle/>
        <a:p>
          <a:endParaRPr lang="en-US"/>
        </a:p>
      </dgm:t>
    </dgm:pt>
    <dgm:pt modelId="{A5A18590-C300-9C45-A17E-038B6DC58439}" type="pres">
      <dgm:prSet presAssocID="{2F60C136-8CF9-884B-902E-534696FBEA4E}" presName="hierRoot2" presStyleCnt="0">
        <dgm:presLayoutVars>
          <dgm:hierBranch val="init"/>
        </dgm:presLayoutVars>
      </dgm:prSet>
      <dgm:spPr/>
    </dgm:pt>
    <dgm:pt modelId="{BDED72D5-3184-6346-92DB-9E21E3DA06CF}" type="pres">
      <dgm:prSet presAssocID="{2F60C136-8CF9-884B-902E-534696FBEA4E}" presName="rootComposite" presStyleCnt="0"/>
      <dgm:spPr/>
    </dgm:pt>
    <dgm:pt modelId="{59238BEC-6383-0949-BD54-E06232622A33}" type="pres">
      <dgm:prSet presAssocID="{2F60C136-8CF9-884B-902E-534696FBEA4E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27F519-242A-2D4B-8CE3-88B6DF797670}" type="pres">
      <dgm:prSet presAssocID="{2F60C136-8CF9-884B-902E-534696FBEA4E}" presName="rootConnector" presStyleLbl="node2" presStyleIdx="3" presStyleCnt="7"/>
      <dgm:spPr/>
      <dgm:t>
        <a:bodyPr/>
        <a:lstStyle/>
        <a:p>
          <a:endParaRPr lang="en-US"/>
        </a:p>
      </dgm:t>
    </dgm:pt>
    <dgm:pt modelId="{0E174ABD-7E43-8947-8FDE-9607F2FA8BCA}" type="pres">
      <dgm:prSet presAssocID="{2F60C136-8CF9-884B-902E-534696FBEA4E}" presName="hierChild4" presStyleCnt="0"/>
      <dgm:spPr/>
    </dgm:pt>
    <dgm:pt modelId="{57DA8EF9-6024-8241-91C4-B917984CD049}" type="pres">
      <dgm:prSet presAssocID="{2F60C136-8CF9-884B-902E-534696FBEA4E}" presName="hierChild5" presStyleCnt="0"/>
      <dgm:spPr/>
    </dgm:pt>
    <dgm:pt modelId="{AF2EB44B-5C62-4447-A72E-B5CF9DABD447}" type="pres">
      <dgm:prSet presAssocID="{DE9305E8-8EE6-C44D-AC4B-B42B10C21D39}" presName="Name64" presStyleLbl="parChTrans1D2" presStyleIdx="4" presStyleCnt="7"/>
      <dgm:spPr/>
      <dgm:t>
        <a:bodyPr/>
        <a:lstStyle/>
        <a:p>
          <a:endParaRPr lang="en-US"/>
        </a:p>
      </dgm:t>
    </dgm:pt>
    <dgm:pt modelId="{3310433B-EEAD-F543-A2FF-B10F1BEFC43B}" type="pres">
      <dgm:prSet presAssocID="{95ED1A3C-F5F4-1942-92C6-7D92A421104D}" presName="hierRoot2" presStyleCnt="0">
        <dgm:presLayoutVars>
          <dgm:hierBranch val="init"/>
        </dgm:presLayoutVars>
      </dgm:prSet>
      <dgm:spPr/>
    </dgm:pt>
    <dgm:pt modelId="{8A813B7B-A0A2-5640-98C6-6A2669504BB7}" type="pres">
      <dgm:prSet presAssocID="{95ED1A3C-F5F4-1942-92C6-7D92A421104D}" presName="rootComposite" presStyleCnt="0"/>
      <dgm:spPr/>
    </dgm:pt>
    <dgm:pt modelId="{E41FDF1F-EEED-0849-9734-F8F91EE0EA26}" type="pres">
      <dgm:prSet presAssocID="{95ED1A3C-F5F4-1942-92C6-7D92A421104D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B639F0-561D-3A42-9491-25D726D860BA}" type="pres">
      <dgm:prSet presAssocID="{95ED1A3C-F5F4-1942-92C6-7D92A421104D}" presName="rootConnector" presStyleLbl="node2" presStyleIdx="4" presStyleCnt="7"/>
      <dgm:spPr/>
      <dgm:t>
        <a:bodyPr/>
        <a:lstStyle/>
        <a:p>
          <a:endParaRPr lang="en-US"/>
        </a:p>
      </dgm:t>
    </dgm:pt>
    <dgm:pt modelId="{62A9500B-1B66-F941-8E76-69DE52605F94}" type="pres">
      <dgm:prSet presAssocID="{95ED1A3C-F5F4-1942-92C6-7D92A421104D}" presName="hierChild4" presStyleCnt="0"/>
      <dgm:spPr/>
    </dgm:pt>
    <dgm:pt modelId="{D828ADE5-C348-7845-9E4D-5AACA3C8A238}" type="pres">
      <dgm:prSet presAssocID="{95ED1A3C-F5F4-1942-92C6-7D92A421104D}" presName="hierChild5" presStyleCnt="0"/>
      <dgm:spPr/>
    </dgm:pt>
    <dgm:pt modelId="{96473007-97AA-CF4A-A8EC-8C0E1B8E2D15}" type="pres">
      <dgm:prSet presAssocID="{F1AA964D-CC00-F34D-89F6-12085265620F}" presName="Name64" presStyleLbl="parChTrans1D2" presStyleIdx="5" presStyleCnt="7"/>
      <dgm:spPr/>
      <dgm:t>
        <a:bodyPr/>
        <a:lstStyle/>
        <a:p>
          <a:endParaRPr lang="en-US"/>
        </a:p>
      </dgm:t>
    </dgm:pt>
    <dgm:pt modelId="{D456EF56-137E-A64D-BA8B-98C11BB2B75A}" type="pres">
      <dgm:prSet presAssocID="{DF452F74-DAC3-094C-AC69-17E097B7D38A}" presName="hierRoot2" presStyleCnt="0">
        <dgm:presLayoutVars>
          <dgm:hierBranch val="init"/>
        </dgm:presLayoutVars>
      </dgm:prSet>
      <dgm:spPr/>
    </dgm:pt>
    <dgm:pt modelId="{FC573414-CFE9-EB4E-96DC-FC52F028C822}" type="pres">
      <dgm:prSet presAssocID="{DF452F74-DAC3-094C-AC69-17E097B7D38A}" presName="rootComposite" presStyleCnt="0"/>
      <dgm:spPr/>
    </dgm:pt>
    <dgm:pt modelId="{91F89789-0C6C-D943-9B21-FA0440747B26}" type="pres">
      <dgm:prSet presAssocID="{DF452F74-DAC3-094C-AC69-17E097B7D38A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831218-E71E-734B-9F1C-3F34EAEA426E}" type="pres">
      <dgm:prSet presAssocID="{DF452F74-DAC3-094C-AC69-17E097B7D38A}" presName="rootConnector" presStyleLbl="node2" presStyleIdx="5" presStyleCnt="7"/>
      <dgm:spPr/>
      <dgm:t>
        <a:bodyPr/>
        <a:lstStyle/>
        <a:p>
          <a:endParaRPr lang="en-US"/>
        </a:p>
      </dgm:t>
    </dgm:pt>
    <dgm:pt modelId="{1D5E4609-B513-0C49-9F79-57EE03B36862}" type="pres">
      <dgm:prSet presAssocID="{DF452F74-DAC3-094C-AC69-17E097B7D38A}" presName="hierChild4" presStyleCnt="0"/>
      <dgm:spPr/>
    </dgm:pt>
    <dgm:pt modelId="{99E2F3B6-ED7A-184C-B468-64E58B3602C5}" type="pres">
      <dgm:prSet presAssocID="{DF452F74-DAC3-094C-AC69-17E097B7D38A}" presName="hierChild5" presStyleCnt="0"/>
      <dgm:spPr/>
    </dgm:pt>
    <dgm:pt modelId="{76BF6CD3-097E-534B-B572-04196D27E421}" type="pres">
      <dgm:prSet presAssocID="{9D97EEDC-3BDD-2A4A-A919-4317F756E92E}" presName="Name64" presStyleLbl="parChTrans1D2" presStyleIdx="6" presStyleCnt="7"/>
      <dgm:spPr/>
      <dgm:t>
        <a:bodyPr/>
        <a:lstStyle/>
        <a:p>
          <a:endParaRPr lang="en-US"/>
        </a:p>
      </dgm:t>
    </dgm:pt>
    <dgm:pt modelId="{CBA3BDD8-B27D-4046-8E02-51B8D7CA6B1F}" type="pres">
      <dgm:prSet presAssocID="{BF2BBD82-B8AF-8243-B607-92BF00C229C6}" presName="hierRoot2" presStyleCnt="0">
        <dgm:presLayoutVars>
          <dgm:hierBranch val="init"/>
        </dgm:presLayoutVars>
      </dgm:prSet>
      <dgm:spPr/>
    </dgm:pt>
    <dgm:pt modelId="{99D2D657-3E5D-994A-84D9-2B8314A2F22A}" type="pres">
      <dgm:prSet presAssocID="{BF2BBD82-B8AF-8243-B607-92BF00C229C6}" presName="rootComposite" presStyleCnt="0"/>
      <dgm:spPr/>
    </dgm:pt>
    <dgm:pt modelId="{A2F6753B-2AE9-244D-9F8A-0B5E149AAE24}" type="pres">
      <dgm:prSet presAssocID="{BF2BBD82-B8AF-8243-B607-92BF00C229C6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EED427-3C37-E048-9229-DAC062F88168}" type="pres">
      <dgm:prSet presAssocID="{BF2BBD82-B8AF-8243-B607-92BF00C229C6}" presName="rootConnector" presStyleLbl="node2" presStyleIdx="6" presStyleCnt="7"/>
      <dgm:spPr/>
      <dgm:t>
        <a:bodyPr/>
        <a:lstStyle/>
        <a:p>
          <a:endParaRPr lang="en-US"/>
        </a:p>
      </dgm:t>
    </dgm:pt>
    <dgm:pt modelId="{A4C135CB-8EE7-F94C-BB65-90FA758A2AD8}" type="pres">
      <dgm:prSet presAssocID="{BF2BBD82-B8AF-8243-B607-92BF00C229C6}" presName="hierChild4" presStyleCnt="0"/>
      <dgm:spPr/>
    </dgm:pt>
    <dgm:pt modelId="{ABB651C0-481B-B746-A1DF-CD5B77D0D70B}" type="pres">
      <dgm:prSet presAssocID="{BF2BBD82-B8AF-8243-B607-92BF00C229C6}" presName="hierChild5" presStyleCnt="0"/>
      <dgm:spPr/>
    </dgm:pt>
    <dgm:pt modelId="{79D15317-597B-4449-A4EE-124D42354621}" type="pres">
      <dgm:prSet presAssocID="{02599500-FBD3-3F44-8C6E-96B3668A9DE3}" presName="hierChild3" presStyleCnt="0"/>
      <dgm:spPr/>
    </dgm:pt>
  </dgm:ptLst>
  <dgm:cxnLst>
    <dgm:cxn modelId="{1349715C-293F-ED41-998B-B1C05A45A754}" srcId="{02599500-FBD3-3F44-8C6E-96B3668A9DE3}" destId="{639148ED-39FF-CC41-BABA-FCA3F7D40454}" srcOrd="0" destOrd="0" parTransId="{034CF7E6-4794-4F46-B94A-007A25A598E2}" sibTransId="{84B6E0EA-369F-8D42-81CD-5EDB2AFD8FDE}"/>
    <dgm:cxn modelId="{9EFE6DD7-4B86-E842-A1C1-36AD57510F5B}" srcId="{02599500-FBD3-3F44-8C6E-96B3668A9DE3}" destId="{2F60C136-8CF9-884B-902E-534696FBEA4E}" srcOrd="3" destOrd="0" parTransId="{0503FCEE-4B18-9040-9C84-DBEFED6AC957}" sibTransId="{B9D1626B-F455-654F-90FC-99E83BA63684}"/>
    <dgm:cxn modelId="{A3659DE9-46F8-5744-A83D-5F6E676B3672}" type="presOf" srcId="{02599500-FBD3-3F44-8C6E-96B3668A9DE3}" destId="{FADF2908-396C-C740-ABEE-4816302148B0}" srcOrd="1" destOrd="0" presId="urn:microsoft.com/office/officeart/2009/3/layout/HorizontalOrganizationChart"/>
    <dgm:cxn modelId="{88BBE7CC-ABE6-6D4F-A71F-030F09980320}" type="presOf" srcId="{034CF7E6-4794-4F46-B94A-007A25A598E2}" destId="{824CC09D-5FB4-2B40-9A15-3CCC0E812786}" srcOrd="0" destOrd="0" presId="urn:microsoft.com/office/officeart/2009/3/layout/HorizontalOrganizationChart"/>
    <dgm:cxn modelId="{14FE7AE3-8AC9-5C4F-B7D4-6FEAB7A20D46}" type="presOf" srcId="{0503FCEE-4B18-9040-9C84-DBEFED6AC957}" destId="{D0455265-8585-5741-99E6-CC06934238DE}" srcOrd="0" destOrd="0" presId="urn:microsoft.com/office/officeart/2009/3/layout/HorizontalOrganizationChart"/>
    <dgm:cxn modelId="{95A837D5-272D-294A-B536-7ECD755DB4D4}" type="presOf" srcId="{639148ED-39FF-CC41-BABA-FCA3F7D40454}" destId="{61497D4F-C721-4B49-98A1-841F3726872F}" srcOrd="0" destOrd="0" presId="urn:microsoft.com/office/officeart/2009/3/layout/HorizontalOrganizationChart"/>
    <dgm:cxn modelId="{77004365-06C5-1542-85CB-19D8DD558B87}" srcId="{02599500-FBD3-3F44-8C6E-96B3668A9DE3}" destId="{BF2BBD82-B8AF-8243-B607-92BF00C229C6}" srcOrd="6" destOrd="0" parTransId="{9D97EEDC-3BDD-2A4A-A919-4317F756E92E}" sibTransId="{9F46FC5B-7C4E-7F42-8CA8-7E1AEA83F282}"/>
    <dgm:cxn modelId="{62156F4D-D6D4-2D47-848B-31F36D19DA24}" srcId="{02599500-FBD3-3F44-8C6E-96B3668A9DE3}" destId="{95ED1A3C-F5F4-1942-92C6-7D92A421104D}" srcOrd="4" destOrd="0" parTransId="{DE9305E8-8EE6-C44D-AC4B-B42B10C21D39}" sibTransId="{0EC5BE22-ED43-5940-9CD0-783BAEE0A4F2}"/>
    <dgm:cxn modelId="{B6BAD1C1-DFBA-4E45-A26A-A32CE9644673}" type="presOf" srcId="{BF2BBD82-B8AF-8243-B607-92BF00C229C6}" destId="{A2F6753B-2AE9-244D-9F8A-0B5E149AAE24}" srcOrd="0" destOrd="0" presId="urn:microsoft.com/office/officeart/2009/3/layout/HorizontalOrganizationChart"/>
    <dgm:cxn modelId="{2E18203E-FD5E-784C-845C-086B96FCC169}" type="presOf" srcId="{DE9305E8-8EE6-C44D-AC4B-B42B10C21D39}" destId="{AF2EB44B-5C62-4447-A72E-B5CF9DABD447}" srcOrd="0" destOrd="0" presId="urn:microsoft.com/office/officeart/2009/3/layout/HorizontalOrganizationChart"/>
    <dgm:cxn modelId="{FA57FA3E-CF87-4B4D-BB18-B7641795F58E}" srcId="{02599500-FBD3-3F44-8C6E-96B3668A9DE3}" destId="{05792E82-A250-2142-AC1A-B0424FEC9E1F}" srcOrd="1" destOrd="0" parTransId="{5165B945-BE6C-D244-9718-FB51FBD4B5FC}" sibTransId="{D4171A62-2F89-4049-9105-5C2CB4DB77CD}"/>
    <dgm:cxn modelId="{5E2AFE1C-88D6-E446-9212-30769E96B6F4}" type="presOf" srcId="{639148ED-39FF-CC41-BABA-FCA3F7D40454}" destId="{B5C99442-2AD3-4249-B536-99AF94C7DE50}" srcOrd="1" destOrd="0" presId="urn:microsoft.com/office/officeart/2009/3/layout/HorizontalOrganizationChart"/>
    <dgm:cxn modelId="{E87C17EE-8530-BF49-B98A-D5A3E400391E}" type="presOf" srcId="{9D97EEDC-3BDD-2A4A-A919-4317F756E92E}" destId="{76BF6CD3-097E-534B-B572-04196D27E421}" srcOrd="0" destOrd="0" presId="urn:microsoft.com/office/officeart/2009/3/layout/HorizontalOrganizationChart"/>
    <dgm:cxn modelId="{05577558-EC4F-5348-8251-67D6CF71A5A0}" type="presOf" srcId="{95ED1A3C-F5F4-1942-92C6-7D92A421104D}" destId="{02B639F0-561D-3A42-9491-25D726D860BA}" srcOrd="1" destOrd="0" presId="urn:microsoft.com/office/officeart/2009/3/layout/HorizontalOrganizationChart"/>
    <dgm:cxn modelId="{A9F22BEB-1943-5E41-ADA4-F60539E7A90A}" type="presOf" srcId="{02599500-FBD3-3F44-8C6E-96B3668A9DE3}" destId="{9067DEA1-A96E-FF43-8852-9EA852283C5E}" srcOrd="0" destOrd="0" presId="urn:microsoft.com/office/officeart/2009/3/layout/HorizontalOrganizationChart"/>
    <dgm:cxn modelId="{A00CB162-AFC9-C64F-BB2C-E9545F635727}" type="presOf" srcId="{DF452F74-DAC3-094C-AC69-17E097B7D38A}" destId="{4E831218-E71E-734B-9F1C-3F34EAEA426E}" srcOrd="1" destOrd="0" presId="urn:microsoft.com/office/officeart/2009/3/layout/HorizontalOrganizationChart"/>
    <dgm:cxn modelId="{AF66592B-85A4-E34B-8850-7D8775E022C0}" type="presOf" srcId="{D180C894-D433-C449-B2E4-EFAF9BDD311C}" destId="{5FC6AFC1-80EA-2842-B518-02E17092987A}" srcOrd="1" destOrd="0" presId="urn:microsoft.com/office/officeart/2009/3/layout/HorizontalOrganizationChart"/>
    <dgm:cxn modelId="{7F6C0880-81BF-0B48-BE1B-8AE624944E77}" type="presOf" srcId="{BF2BBD82-B8AF-8243-B607-92BF00C229C6}" destId="{DEEED427-3C37-E048-9229-DAC062F88168}" srcOrd="1" destOrd="0" presId="urn:microsoft.com/office/officeart/2009/3/layout/HorizontalOrganizationChart"/>
    <dgm:cxn modelId="{39B12AFC-8FC0-1F44-B758-B01F4800C512}" srcId="{02599500-FBD3-3F44-8C6E-96B3668A9DE3}" destId="{D180C894-D433-C449-B2E4-EFAF9BDD311C}" srcOrd="2" destOrd="0" parTransId="{97D9C316-3440-4148-B5EA-546A54DCF348}" sibTransId="{8E6EBA88-1A8F-3644-98C6-D53406E354F3}"/>
    <dgm:cxn modelId="{6A0ABD97-DA9D-8C4E-9610-9CE924515C7A}" type="presOf" srcId="{5165B945-BE6C-D244-9718-FB51FBD4B5FC}" destId="{54AC782D-7924-E04E-BFBF-C2D9B4E059E9}" srcOrd="0" destOrd="0" presId="urn:microsoft.com/office/officeart/2009/3/layout/HorizontalOrganizationChart"/>
    <dgm:cxn modelId="{F8ABAD15-EED9-2747-98BC-2C1F0831335A}" type="presOf" srcId="{95ED1A3C-F5F4-1942-92C6-7D92A421104D}" destId="{E41FDF1F-EEED-0849-9734-F8F91EE0EA26}" srcOrd="0" destOrd="0" presId="urn:microsoft.com/office/officeart/2009/3/layout/HorizontalOrganizationChart"/>
    <dgm:cxn modelId="{0DE6973F-986B-524F-ABAF-9DB13AE756BA}" type="presOf" srcId="{2F60C136-8CF9-884B-902E-534696FBEA4E}" destId="{59238BEC-6383-0949-BD54-E06232622A33}" srcOrd="0" destOrd="0" presId="urn:microsoft.com/office/officeart/2009/3/layout/HorizontalOrganizationChart"/>
    <dgm:cxn modelId="{EEAF41A1-78CA-E445-97D7-3CBF15A4F301}" type="presOf" srcId="{DF452F74-DAC3-094C-AC69-17E097B7D38A}" destId="{91F89789-0C6C-D943-9B21-FA0440747B26}" srcOrd="0" destOrd="0" presId="urn:microsoft.com/office/officeart/2009/3/layout/HorizontalOrganizationChart"/>
    <dgm:cxn modelId="{E03C5190-1E3A-724F-931A-880144A77E63}" type="presOf" srcId="{05792E82-A250-2142-AC1A-B0424FEC9E1F}" destId="{15F92B9E-2C26-814A-9A67-0410DABE26B7}" srcOrd="1" destOrd="0" presId="urn:microsoft.com/office/officeart/2009/3/layout/HorizontalOrganizationChart"/>
    <dgm:cxn modelId="{122B7D1A-B4D7-2F45-AD1B-6F618C0B3D47}" type="presOf" srcId="{D180C894-D433-C449-B2E4-EFAF9BDD311C}" destId="{AD7E8011-5C7A-3A4C-A38E-4799FFB38D04}" srcOrd="0" destOrd="0" presId="urn:microsoft.com/office/officeart/2009/3/layout/HorizontalOrganizationChart"/>
    <dgm:cxn modelId="{00189823-CCC2-524C-A45F-5D75D8E8E060}" srcId="{02599500-FBD3-3F44-8C6E-96B3668A9DE3}" destId="{DF452F74-DAC3-094C-AC69-17E097B7D38A}" srcOrd="5" destOrd="0" parTransId="{F1AA964D-CC00-F34D-89F6-12085265620F}" sibTransId="{20E2EFF5-9C22-744D-940C-7FF85AE9B771}"/>
    <dgm:cxn modelId="{D34529A3-A389-C042-BFC5-AA5AD0800C05}" type="presOf" srcId="{F1AA964D-CC00-F34D-89F6-12085265620F}" destId="{96473007-97AA-CF4A-A8EC-8C0E1B8E2D15}" srcOrd="0" destOrd="0" presId="urn:microsoft.com/office/officeart/2009/3/layout/HorizontalOrganizationChart"/>
    <dgm:cxn modelId="{72150675-FB6C-DD4E-B9C1-37456F5B1C67}" type="presOf" srcId="{2F60C136-8CF9-884B-902E-534696FBEA4E}" destId="{DB27F519-242A-2D4B-8CE3-88B6DF797670}" srcOrd="1" destOrd="0" presId="urn:microsoft.com/office/officeart/2009/3/layout/HorizontalOrganizationChart"/>
    <dgm:cxn modelId="{467CDF9F-A6EC-5748-802A-55BE899B6203}" type="presOf" srcId="{58276268-FE00-324F-A26F-91A40BC655FE}" destId="{C8B0192E-5526-7D44-89A4-B93B89EA7F7D}" srcOrd="0" destOrd="0" presId="urn:microsoft.com/office/officeart/2009/3/layout/HorizontalOrganizationChart"/>
    <dgm:cxn modelId="{6D9F6A80-5A91-6C40-B6A8-7401B718981C}" type="presOf" srcId="{97D9C316-3440-4148-B5EA-546A54DCF348}" destId="{D5A714AC-B5E0-AB4D-923A-71819DB17A3E}" srcOrd="0" destOrd="0" presId="urn:microsoft.com/office/officeart/2009/3/layout/HorizontalOrganizationChart"/>
    <dgm:cxn modelId="{556CCFE6-9DA6-054E-AC35-367C025F2C7E}" type="presOf" srcId="{05792E82-A250-2142-AC1A-B0424FEC9E1F}" destId="{209DFAD5-0A9C-EE43-BFF7-CAD2C8506C94}" srcOrd="0" destOrd="0" presId="urn:microsoft.com/office/officeart/2009/3/layout/HorizontalOrganizationChart"/>
    <dgm:cxn modelId="{321B7F8C-5F67-5743-9A9F-3F8EFE6A86F1}" srcId="{58276268-FE00-324F-A26F-91A40BC655FE}" destId="{02599500-FBD3-3F44-8C6E-96B3668A9DE3}" srcOrd="0" destOrd="0" parTransId="{C19CC4D9-A955-B84D-BFDA-C99CA35E3DBF}" sibTransId="{D3A0624E-3E25-8E49-BFE5-85CA5ACA1369}"/>
    <dgm:cxn modelId="{9622DC23-8241-4A44-8540-AA33769BE845}" type="presParOf" srcId="{C8B0192E-5526-7D44-89A4-B93B89EA7F7D}" destId="{DCA96802-BA4A-3D47-A4DD-094E843ABDD6}" srcOrd="0" destOrd="0" presId="urn:microsoft.com/office/officeart/2009/3/layout/HorizontalOrganizationChart"/>
    <dgm:cxn modelId="{C8B564FA-2F0B-254E-8815-37CE8CBE3DB1}" type="presParOf" srcId="{DCA96802-BA4A-3D47-A4DD-094E843ABDD6}" destId="{7358C9B2-4C02-FA42-9C88-534DEDF83219}" srcOrd="0" destOrd="0" presId="urn:microsoft.com/office/officeart/2009/3/layout/HorizontalOrganizationChart"/>
    <dgm:cxn modelId="{75E7EF40-4917-814E-B5E9-502005554908}" type="presParOf" srcId="{7358C9B2-4C02-FA42-9C88-534DEDF83219}" destId="{9067DEA1-A96E-FF43-8852-9EA852283C5E}" srcOrd="0" destOrd="0" presId="urn:microsoft.com/office/officeart/2009/3/layout/HorizontalOrganizationChart"/>
    <dgm:cxn modelId="{A819333F-3550-F143-B403-46DA552103A7}" type="presParOf" srcId="{7358C9B2-4C02-FA42-9C88-534DEDF83219}" destId="{FADF2908-396C-C740-ABEE-4816302148B0}" srcOrd="1" destOrd="0" presId="urn:microsoft.com/office/officeart/2009/3/layout/HorizontalOrganizationChart"/>
    <dgm:cxn modelId="{FE4DA4AC-B4E7-9A40-BE09-4A11FC2AEB06}" type="presParOf" srcId="{DCA96802-BA4A-3D47-A4DD-094E843ABDD6}" destId="{9605B43B-6C1E-2649-B66F-33CC6027036F}" srcOrd="1" destOrd="0" presId="urn:microsoft.com/office/officeart/2009/3/layout/HorizontalOrganizationChart"/>
    <dgm:cxn modelId="{2380D3B6-4A56-1542-8262-DE4A4ABD54FA}" type="presParOf" srcId="{9605B43B-6C1E-2649-B66F-33CC6027036F}" destId="{824CC09D-5FB4-2B40-9A15-3CCC0E812786}" srcOrd="0" destOrd="0" presId="urn:microsoft.com/office/officeart/2009/3/layout/HorizontalOrganizationChart"/>
    <dgm:cxn modelId="{35FEEBDA-774D-AF40-B1F7-CE5FD7E75C7B}" type="presParOf" srcId="{9605B43B-6C1E-2649-B66F-33CC6027036F}" destId="{9EC57791-A1DF-4944-8882-0E06E759A7BD}" srcOrd="1" destOrd="0" presId="urn:microsoft.com/office/officeart/2009/3/layout/HorizontalOrganizationChart"/>
    <dgm:cxn modelId="{6D254230-DDDA-A247-9711-DF87E2585722}" type="presParOf" srcId="{9EC57791-A1DF-4944-8882-0E06E759A7BD}" destId="{437B9D1F-A5E0-0C4F-8C9E-FEE92FFAB22C}" srcOrd="0" destOrd="0" presId="urn:microsoft.com/office/officeart/2009/3/layout/HorizontalOrganizationChart"/>
    <dgm:cxn modelId="{63506860-B3D4-5E45-8AE6-E2F564542429}" type="presParOf" srcId="{437B9D1F-A5E0-0C4F-8C9E-FEE92FFAB22C}" destId="{61497D4F-C721-4B49-98A1-841F3726872F}" srcOrd="0" destOrd="0" presId="urn:microsoft.com/office/officeart/2009/3/layout/HorizontalOrganizationChart"/>
    <dgm:cxn modelId="{DF07F1AE-1780-AB48-BCA5-4B7F3ED9D78E}" type="presParOf" srcId="{437B9D1F-A5E0-0C4F-8C9E-FEE92FFAB22C}" destId="{B5C99442-2AD3-4249-B536-99AF94C7DE50}" srcOrd="1" destOrd="0" presId="urn:microsoft.com/office/officeart/2009/3/layout/HorizontalOrganizationChart"/>
    <dgm:cxn modelId="{8C699813-B4E7-8F4E-8DA3-1666921B208E}" type="presParOf" srcId="{9EC57791-A1DF-4944-8882-0E06E759A7BD}" destId="{509BEC5B-DC15-A141-9188-5832DBD4DDBB}" srcOrd="1" destOrd="0" presId="urn:microsoft.com/office/officeart/2009/3/layout/HorizontalOrganizationChart"/>
    <dgm:cxn modelId="{B793B4BF-88BC-7E4A-BA84-43A7678B4E89}" type="presParOf" srcId="{9EC57791-A1DF-4944-8882-0E06E759A7BD}" destId="{2272F851-01B6-B34A-9A72-624636184227}" srcOrd="2" destOrd="0" presId="urn:microsoft.com/office/officeart/2009/3/layout/HorizontalOrganizationChart"/>
    <dgm:cxn modelId="{2CC0B386-88C5-3145-88D1-C1959B2FE007}" type="presParOf" srcId="{9605B43B-6C1E-2649-B66F-33CC6027036F}" destId="{54AC782D-7924-E04E-BFBF-C2D9B4E059E9}" srcOrd="2" destOrd="0" presId="urn:microsoft.com/office/officeart/2009/3/layout/HorizontalOrganizationChart"/>
    <dgm:cxn modelId="{1CF8886F-A611-BB4B-B78A-12E6B522F862}" type="presParOf" srcId="{9605B43B-6C1E-2649-B66F-33CC6027036F}" destId="{F231312A-65DA-C34C-A7CC-D884C89C6D78}" srcOrd="3" destOrd="0" presId="urn:microsoft.com/office/officeart/2009/3/layout/HorizontalOrganizationChart"/>
    <dgm:cxn modelId="{8E3049BE-6ABD-9248-B8F4-DF455FB1EDE4}" type="presParOf" srcId="{F231312A-65DA-C34C-A7CC-D884C89C6D78}" destId="{B30D5D26-BAA6-2648-8DD6-4609D1D6667F}" srcOrd="0" destOrd="0" presId="urn:microsoft.com/office/officeart/2009/3/layout/HorizontalOrganizationChart"/>
    <dgm:cxn modelId="{8627587C-32D3-CE47-A3CC-2CF5FEC4A8DF}" type="presParOf" srcId="{B30D5D26-BAA6-2648-8DD6-4609D1D6667F}" destId="{209DFAD5-0A9C-EE43-BFF7-CAD2C8506C94}" srcOrd="0" destOrd="0" presId="urn:microsoft.com/office/officeart/2009/3/layout/HorizontalOrganizationChart"/>
    <dgm:cxn modelId="{04CEE0FC-FBC9-DF4D-BA7B-442F6E8DEE91}" type="presParOf" srcId="{B30D5D26-BAA6-2648-8DD6-4609D1D6667F}" destId="{15F92B9E-2C26-814A-9A67-0410DABE26B7}" srcOrd="1" destOrd="0" presId="urn:microsoft.com/office/officeart/2009/3/layout/HorizontalOrganizationChart"/>
    <dgm:cxn modelId="{77B5252C-9632-644D-A1EF-E31CC8F1C7C6}" type="presParOf" srcId="{F231312A-65DA-C34C-A7CC-D884C89C6D78}" destId="{AE9E1735-CD45-C240-B3DD-80AA3C1F9868}" srcOrd="1" destOrd="0" presId="urn:microsoft.com/office/officeart/2009/3/layout/HorizontalOrganizationChart"/>
    <dgm:cxn modelId="{588E69CB-1ECF-5D46-8D36-44AE74E9D5A8}" type="presParOf" srcId="{F231312A-65DA-C34C-A7CC-D884C89C6D78}" destId="{2E1985E3-0915-0E4D-B138-EB40F4066FF2}" srcOrd="2" destOrd="0" presId="urn:microsoft.com/office/officeart/2009/3/layout/HorizontalOrganizationChart"/>
    <dgm:cxn modelId="{DF592F7D-2361-1641-906C-948E6BEB509B}" type="presParOf" srcId="{9605B43B-6C1E-2649-B66F-33CC6027036F}" destId="{D5A714AC-B5E0-AB4D-923A-71819DB17A3E}" srcOrd="4" destOrd="0" presId="urn:microsoft.com/office/officeart/2009/3/layout/HorizontalOrganizationChart"/>
    <dgm:cxn modelId="{CD8A33C0-A68D-7643-882A-D5FB66C49790}" type="presParOf" srcId="{9605B43B-6C1E-2649-B66F-33CC6027036F}" destId="{9A25B3F1-B687-CE42-9C30-2262053FCBA6}" srcOrd="5" destOrd="0" presId="urn:microsoft.com/office/officeart/2009/3/layout/HorizontalOrganizationChart"/>
    <dgm:cxn modelId="{299BBAEE-F1C7-5E43-BA8E-F4254CBE1793}" type="presParOf" srcId="{9A25B3F1-B687-CE42-9C30-2262053FCBA6}" destId="{52BCC6A3-63EF-7142-83BA-38C9BB851C15}" srcOrd="0" destOrd="0" presId="urn:microsoft.com/office/officeart/2009/3/layout/HorizontalOrganizationChart"/>
    <dgm:cxn modelId="{A70FCDE8-ECBE-8044-8A4E-C6683BA28453}" type="presParOf" srcId="{52BCC6A3-63EF-7142-83BA-38C9BB851C15}" destId="{AD7E8011-5C7A-3A4C-A38E-4799FFB38D04}" srcOrd="0" destOrd="0" presId="urn:microsoft.com/office/officeart/2009/3/layout/HorizontalOrganizationChart"/>
    <dgm:cxn modelId="{E1E88318-1F25-E74B-BBE6-268EDB2E50FA}" type="presParOf" srcId="{52BCC6A3-63EF-7142-83BA-38C9BB851C15}" destId="{5FC6AFC1-80EA-2842-B518-02E17092987A}" srcOrd="1" destOrd="0" presId="urn:microsoft.com/office/officeart/2009/3/layout/HorizontalOrganizationChart"/>
    <dgm:cxn modelId="{916F4769-2A70-2F46-90C4-60F24A363072}" type="presParOf" srcId="{9A25B3F1-B687-CE42-9C30-2262053FCBA6}" destId="{A323EEB8-8206-F847-BBB5-F694D342EFC7}" srcOrd="1" destOrd="0" presId="urn:microsoft.com/office/officeart/2009/3/layout/HorizontalOrganizationChart"/>
    <dgm:cxn modelId="{B871FC75-C9A3-FB48-A9FE-54BFB296B896}" type="presParOf" srcId="{9A25B3F1-B687-CE42-9C30-2262053FCBA6}" destId="{CA505F0F-F26C-D74F-A608-1F6AF7532644}" srcOrd="2" destOrd="0" presId="urn:microsoft.com/office/officeart/2009/3/layout/HorizontalOrganizationChart"/>
    <dgm:cxn modelId="{CA7D0849-1500-8D46-8C20-CCD6C96EEDB6}" type="presParOf" srcId="{9605B43B-6C1E-2649-B66F-33CC6027036F}" destId="{D0455265-8585-5741-99E6-CC06934238DE}" srcOrd="6" destOrd="0" presId="urn:microsoft.com/office/officeart/2009/3/layout/HorizontalOrganizationChart"/>
    <dgm:cxn modelId="{755E9777-D2E1-9147-9EC4-C6DDC8B8D051}" type="presParOf" srcId="{9605B43B-6C1E-2649-B66F-33CC6027036F}" destId="{A5A18590-C300-9C45-A17E-038B6DC58439}" srcOrd="7" destOrd="0" presId="urn:microsoft.com/office/officeart/2009/3/layout/HorizontalOrganizationChart"/>
    <dgm:cxn modelId="{7AC70269-8965-3645-949F-171175CFB2C0}" type="presParOf" srcId="{A5A18590-C300-9C45-A17E-038B6DC58439}" destId="{BDED72D5-3184-6346-92DB-9E21E3DA06CF}" srcOrd="0" destOrd="0" presId="urn:microsoft.com/office/officeart/2009/3/layout/HorizontalOrganizationChart"/>
    <dgm:cxn modelId="{94470B1C-7A1A-5344-AAA8-8C2732C2C478}" type="presParOf" srcId="{BDED72D5-3184-6346-92DB-9E21E3DA06CF}" destId="{59238BEC-6383-0949-BD54-E06232622A33}" srcOrd="0" destOrd="0" presId="urn:microsoft.com/office/officeart/2009/3/layout/HorizontalOrganizationChart"/>
    <dgm:cxn modelId="{61329761-33DA-104B-A77C-3FCB9A57CD28}" type="presParOf" srcId="{BDED72D5-3184-6346-92DB-9E21E3DA06CF}" destId="{DB27F519-242A-2D4B-8CE3-88B6DF797670}" srcOrd="1" destOrd="0" presId="urn:microsoft.com/office/officeart/2009/3/layout/HorizontalOrganizationChart"/>
    <dgm:cxn modelId="{1732BBE8-A915-404F-863B-72EA1E1DA654}" type="presParOf" srcId="{A5A18590-C300-9C45-A17E-038B6DC58439}" destId="{0E174ABD-7E43-8947-8FDE-9607F2FA8BCA}" srcOrd="1" destOrd="0" presId="urn:microsoft.com/office/officeart/2009/3/layout/HorizontalOrganizationChart"/>
    <dgm:cxn modelId="{9B877225-0A07-994A-A1FD-70B9DDAFEBB2}" type="presParOf" srcId="{A5A18590-C300-9C45-A17E-038B6DC58439}" destId="{57DA8EF9-6024-8241-91C4-B917984CD049}" srcOrd="2" destOrd="0" presId="urn:microsoft.com/office/officeart/2009/3/layout/HorizontalOrganizationChart"/>
    <dgm:cxn modelId="{339ABFD4-3BC5-744F-9378-3F9CF87C90F3}" type="presParOf" srcId="{9605B43B-6C1E-2649-B66F-33CC6027036F}" destId="{AF2EB44B-5C62-4447-A72E-B5CF9DABD447}" srcOrd="8" destOrd="0" presId="urn:microsoft.com/office/officeart/2009/3/layout/HorizontalOrganizationChart"/>
    <dgm:cxn modelId="{FB36A9AB-DCF4-B848-B098-989026ECDD2D}" type="presParOf" srcId="{9605B43B-6C1E-2649-B66F-33CC6027036F}" destId="{3310433B-EEAD-F543-A2FF-B10F1BEFC43B}" srcOrd="9" destOrd="0" presId="urn:microsoft.com/office/officeart/2009/3/layout/HorizontalOrganizationChart"/>
    <dgm:cxn modelId="{4E763B0F-8BC3-E64C-91A4-47E381DB1712}" type="presParOf" srcId="{3310433B-EEAD-F543-A2FF-B10F1BEFC43B}" destId="{8A813B7B-A0A2-5640-98C6-6A2669504BB7}" srcOrd="0" destOrd="0" presId="urn:microsoft.com/office/officeart/2009/3/layout/HorizontalOrganizationChart"/>
    <dgm:cxn modelId="{8B4C29FC-1045-124A-B3C2-75188980EEA1}" type="presParOf" srcId="{8A813B7B-A0A2-5640-98C6-6A2669504BB7}" destId="{E41FDF1F-EEED-0849-9734-F8F91EE0EA26}" srcOrd="0" destOrd="0" presId="urn:microsoft.com/office/officeart/2009/3/layout/HorizontalOrganizationChart"/>
    <dgm:cxn modelId="{1530B068-2BA9-E649-9C09-2281516C2749}" type="presParOf" srcId="{8A813B7B-A0A2-5640-98C6-6A2669504BB7}" destId="{02B639F0-561D-3A42-9491-25D726D860BA}" srcOrd="1" destOrd="0" presId="urn:microsoft.com/office/officeart/2009/3/layout/HorizontalOrganizationChart"/>
    <dgm:cxn modelId="{E5388F1C-D9D6-1440-9DB3-C3960E6AD3FB}" type="presParOf" srcId="{3310433B-EEAD-F543-A2FF-B10F1BEFC43B}" destId="{62A9500B-1B66-F941-8E76-69DE52605F94}" srcOrd="1" destOrd="0" presId="urn:microsoft.com/office/officeart/2009/3/layout/HorizontalOrganizationChart"/>
    <dgm:cxn modelId="{A50BA8E8-1C4F-9D4F-A88D-86A78F1334E0}" type="presParOf" srcId="{3310433B-EEAD-F543-A2FF-B10F1BEFC43B}" destId="{D828ADE5-C348-7845-9E4D-5AACA3C8A238}" srcOrd="2" destOrd="0" presId="urn:microsoft.com/office/officeart/2009/3/layout/HorizontalOrganizationChart"/>
    <dgm:cxn modelId="{0FC81CD4-5F23-434E-9616-9B3BB7BBB698}" type="presParOf" srcId="{9605B43B-6C1E-2649-B66F-33CC6027036F}" destId="{96473007-97AA-CF4A-A8EC-8C0E1B8E2D15}" srcOrd="10" destOrd="0" presId="urn:microsoft.com/office/officeart/2009/3/layout/HorizontalOrganizationChart"/>
    <dgm:cxn modelId="{FB31E932-1420-4B4A-A517-064BB9409EE4}" type="presParOf" srcId="{9605B43B-6C1E-2649-B66F-33CC6027036F}" destId="{D456EF56-137E-A64D-BA8B-98C11BB2B75A}" srcOrd="11" destOrd="0" presId="urn:microsoft.com/office/officeart/2009/3/layout/HorizontalOrganizationChart"/>
    <dgm:cxn modelId="{4791FC49-4FD4-3447-AABE-BC225B0CACE2}" type="presParOf" srcId="{D456EF56-137E-A64D-BA8B-98C11BB2B75A}" destId="{FC573414-CFE9-EB4E-96DC-FC52F028C822}" srcOrd="0" destOrd="0" presId="urn:microsoft.com/office/officeart/2009/3/layout/HorizontalOrganizationChart"/>
    <dgm:cxn modelId="{98135961-E206-4642-93E0-6F022B4A8E6D}" type="presParOf" srcId="{FC573414-CFE9-EB4E-96DC-FC52F028C822}" destId="{91F89789-0C6C-D943-9B21-FA0440747B26}" srcOrd="0" destOrd="0" presId="urn:microsoft.com/office/officeart/2009/3/layout/HorizontalOrganizationChart"/>
    <dgm:cxn modelId="{88601B45-7F89-E743-95A0-E7745F6FC9D0}" type="presParOf" srcId="{FC573414-CFE9-EB4E-96DC-FC52F028C822}" destId="{4E831218-E71E-734B-9F1C-3F34EAEA426E}" srcOrd="1" destOrd="0" presId="urn:microsoft.com/office/officeart/2009/3/layout/HorizontalOrganizationChart"/>
    <dgm:cxn modelId="{46D6F9C2-3D89-4E42-A558-A2B71F2C08E1}" type="presParOf" srcId="{D456EF56-137E-A64D-BA8B-98C11BB2B75A}" destId="{1D5E4609-B513-0C49-9F79-57EE03B36862}" srcOrd="1" destOrd="0" presId="urn:microsoft.com/office/officeart/2009/3/layout/HorizontalOrganizationChart"/>
    <dgm:cxn modelId="{95A25ED0-62D0-C742-B416-D9AA7FCBDCC1}" type="presParOf" srcId="{D456EF56-137E-A64D-BA8B-98C11BB2B75A}" destId="{99E2F3B6-ED7A-184C-B468-64E58B3602C5}" srcOrd="2" destOrd="0" presId="urn:microsoft.com/office/officeart/2009/3/layout/HorizontalOrganizationChart"/>
    <dgm:cxn modelId="{EA754491-E237-B045-B6D3-20A0D3B0EA41}" type="presParOf" srcId="{9605B43B-6C1E-2649-B66F-33CC6027036F}" destId="{76BF6CD3-097E-534B-B572-04196D27E421}" srcOrd="12" destOrd="0" presId="urn:microsoft.com/office/officeart/2009/3/layout/HorizontalOrganizationChart"/>
    <dgm:cxn modelId="{D02AA311-8888-2A4B-9297-778B504AC915}" type="presParOf" srcId="{9605B43B-6C1E-2649-B66F-33CC6027036F}" destId="{CBA3BDD8-B27D-4046-8E02-51B8D7CA6B1F}" srcOrd="13" destOrd="0" presId="urn:microsoft.com/office/officeart/2009/3/layout/HorizontalOrganizationChart"/>
    <dgm:cxn modelId="{A5FB0C98-1826-0F44-B5F0-3A3D1F5C85E4}" type="presParOf" srcId="{CBA3BDD8-B27D-4046-8E02-51B8D7CA6B1F}" destId="{99D2D657-3E5D-994A-84D9-2B8314A2F22A}" srcOrd="0" destOrd="0" presId="urn:microsoft.com/office/officeart/2009/3/layout/HorizontalOrganizationChart"/>
    <dgm:cxn modelId="{D150338F-100C-F74F-856C-361ADC6A51A4}" type="presParOf" srcId="{99D2D657-3E5D-994A-84D9-2B8314A2F22A}" destId="{A2F6753B-2AE9-244D-9F8A-0B5E149AAE24}" srcOrd="0" destOrd="0" presId="urn:microsoft.com/office/officeart/2009/3/layout/HorizontalOrganizationChart"/>
    <dgm:cxn modelId="{BFE55408-63C7-AF41-9E26-A39B5FE43814}" type="presParOf" srcId="{99D2D657-3E5D-994A-84D9-2B8314A2F22A}" destId="{DEEED427-3C37-E048-9229-DAC062F88168}" srcOrd="1" destOrd="0" presId="urn:microsoft.com/office/officeart/2009/3/layout/HorizontalOrganizationChart"/>
    <dgm:cxn modelId="{7FC7E435-ED48-974E-A769-C0FA6D00FB49}" type="presParOf" srcId="{CBA3BDD8-B27D-4046-8E02-51B8D7CA6B1F}" destId="{A4C135CB-8EE7-F94C-BB65-90FA758A2AD8}" srcOrd="1" destOrd="0" presId="urn:microsoft.com/office/officeart/2009/3/layout/HorizontalOrganizationChart"/>
    <dgm:cxn modelId="{0CFCD2D5-3C34-C742-B8DE-74D6B383FDCE}" type="presParOf" srcId="{CBA3BDD8-B27D-4046-8E02-51B8D7CA6B1F}" destId="{ABB651C0-481B-B746-A1DF-CD5B77D0D70B}" srcOrd="2" destOrd="0" presId="urn:microsoft.com/office/officeart/2009/3/layout/HorizontalOrganizationChart"/>
    <dgm:cxn modelId="{91ACDA42-70A0-914B-B971-C78084A095AA}" type="presParOf" srcId="{DCA96802-BA4A-3D47-A4DD-094E843ABDD6}" destId="{79D15317-597B-4449-A4EE-124D4235462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F6CD3-097E-534B-B572-04196D27E421}">
      <dsp:nvSpPr>
        <dsp:cNvPr id="0" name=""/>
        <dsp:cNvSpPr/>
      </dsp:nvSpPr>
      <dsp:spPr>
        <a:xfrm>
          <a:off x="3866639" y="270263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2416259"/>
              </a:lnTo>
              <a:lnTo>
                <a:pt x="374613" y="241625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73007-97AA-CF4A-A8EC-8C0E1B8E2D15}">
      <dsp:nvSpPr>
        <dsp:cNvPr id="0" name=""/>
        <dsp:cNvSpPr/>
      </dsp:nvSpPr>
      <dsp:spPr>
        <a:xfrm>
          <a:off x="3866639" y="270263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1610839"/>
              </a:lnTo>
              <a:lnTo>
                <a:pt x="374613" y="16108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EB44B-5C62-4447-A72E-B5CF9DABD447}">
      <dsp:nvSpPr>
        <dsp:cNvPr id="0" name=""/>
        <dsp:cNvSpPr/>
      </dsp:nvSpPr>
      <dsp:spPr>
        <a:xfrm>
          <a:off x="3866639" y="270263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805419"/>
              </a:lnTo>
              <a:lnTo>
                <a:pt x="374613" y="80541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5265-8585-5741-99E6-CC06934238DE}">
      <dsp:nvSpPr>
        <dsp:cNvPr id="0" name=""/>
        <dsp:cNvSpPr/>
      </dsp:nvSpPr>
      <dsp:spPr>
        <a:xfrm>
          <a:off x="3866639" y="2656910"/>
          <a:ext cx="374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613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14AC-B5E0-AB4D-923A-71819DB17A3E}">
      <dsp:nvSpPr>
        <dsp:cNvPr id="0" name=""/>
        <dsp:cNvSpPr/>
      </dsp:nvSpPr>
      <dsp:spPr>
        <a:xfrm>
          <a:off x="3866639" y="189721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805419"/>
              </a:moveTo>
              <a:lnTo>
                <a:pt x="187306" y="80541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C782D-7924-E04E-BFBF-C2D9B4E059E9}">
      <dsp:nvSpPr>
        <dsp:cNvPr id="0" name=""/>
        <dsp:cNvSpPr/>
      </dsp:nvSpPr>
      <dsp:spPr>
        <a:xfrm>
          <a:off x="3866639" y="109179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1610839"/>
              </a:moveTo>
              <a:lnTo>
                <a:pt x="187306" y="161083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CC09D-5FB4-2B40-9A15-3CCC0E812786}">
      <dsp:nvSpPr>
        <dsp:cNvPr id="0" name=""/>
        <dsp:cNvSpPr/>
      </dsp:nvSpPr>
      <dsp:spPr>
        <a:xfrm>
          <a:off x="3866639" y="28637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2416259"/>
              </a:moveTo>
              <a:lnTo>
                <a:pt x="187306" y="241625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7DEA1-A96E-FF43-8852-9EA852283C5E}">
      <dsp:nvSpPr>
        <dsp:cNvPr id="0" name=""/>
        <dsp:cNvSpPr/>
      </dsp:nvSpPr>
      <dsp:spPr>
        <a:xfrm>
          <a:off x="1993569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AI</a:t>
          </a:r>
          <a:endParaRPr lang="en-US" sz="1900" kern="1200" dirty="0"/>
        </a:p>
      </dsp:txBody>
      <dsp:txXfrm>
        <a:off x="1993569" y="2416987"/>
        <a:ext cx="1873069" cy="571286"/>
      </dsp:txXfrm>
    </dsp:sp>
    <dsp:sp modelId="{61497D4F-C721-4B49-98A1-841F3726872F}">
      <dsp:nvSpPr>
        <dsp:cNvPr id="0" name=""/>
        <dsp:cNvSpPr/>
      </dsp:nvSpPr>
      <dsp:spPr>
        <a:xfrm>
          <a:off x="4241252" y="7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Pattern Recognition</a:t>
          </a:r>
          <a:endParaRPr lang="en-US" sz="1900" kern="1200" dirty="0"/>
        </a:p>
      </dsp:txBody>
      <dsp:txXfrm>
        <a:off x="4241252" y="727"/>
        <a:ext cx="1873069" cy="571286"/>
      </dsp:txXfrm>
    </dsp:sp>
    <dsp:sp modelId="{209DFAD5-0A9C-EE43-BFF7-CAD2C8506C94}">
      <dsp:nvSpPr>
        <dsp:cNvPr id="0" name=""/>
        <dsp:cNvSpPr/>
      </dsp:nvSpPr>
      <dsp:spPr>
        <a:xfrm>
          <a:off x="4241252" y="8061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Inferences</a:t>
          </a:r>
          <a:endParaRPr lang="en-US" sz="1900" kern="1200" dirty="0"/>
        </a:p>
      </dsp:txBody>
      <dsp:txXfrm>
        <a:off x="4241252" y="806147"/>
        <a:ext cx="1873069" cy="571286"/>
      </dsp:txXfrm>
    </dsp:sp>
    <dsp:sp modelId="{AD7E8011-5C7A-3A4C-A38E-4799FFB38D04}">
      <dsp:nvSpPr>
        <dsp:cNvPr id="0" name=""/>
        <dsp:cNvSpPr/>
      </dsp:nvSpPr>
      <dsp:spPr>
        <a:xfrm>
          <a:off x="4241252" y="161156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Knowledge and Reasoning</a:t>
          </a:r>
          <a:endParaRPr lang="en-US" sz="1900" kern="1200" dirty="0"/>
        </a:p>
      </dsp:txBody>
      <dsp:txXfrm>
        <a:off x="4241252" y="1611567"/>
        <a:ext cx="1873069" cy="571286"/>
      </dsp:txXfrm>
    </dsp:sp>
    <dsp:sp modelId="{59238BEC-6383-0949-BD54-E06232622A33}">
      <dsp:nvSpPr>
        <dsp:cNvPr id="0" name=""/>
        <dsp:cNvSpPr/>
      </dsp:nvSpPr>
      <dsp:spPr>
        <a:xfrm>
          <a:off x="4241252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Learning from Experience</a:t>
          </a:r>
          <a:endParaRPr lang="en-US" sz="1900" kern="1200" dirty="0"/>
        </a:p>
      </dsp:txBody>
      <dsp:txXfrm>
        <a:off x="4241252" y="2416987"/>
        <a:ext cx="1873069" cy="571286"/>
      </dsp:txXfrm>
    </dsp:sp>
    <dsp:sp modelId="{E41FDF1F-EEED-0849-9734-F8F91EE0EA26}">
      <dsp:nvSpPr>
        <dsp:cNvPr id="0" name=""/>
        <dsp:cNvSpPr/>
      </dsp:nvSpPr>
      <dsp:spPr>
        <a:xfrm>
          <a:off x="4241252" y="322240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Vision</a:t>
          </a:r>
          <a:endParaRPr lang="en-US" sz="1900" kern="1200" dirty="0"/>
        </a:p>
      </dsp:txBody>
      <dsp:txXfrm>
        <a:off x="4241252" y="3222407"/>
        <a:ext cx="1873069" cy="571286"/>
      </dsp:txXfrm>
    </dsp:sp>
    <dsp:sp modelId="{91F89789-0C6C-D943-9B21-FA0440747B26}">
      <dsp:nvSpPr>
        <dsp:cNvPr id="0" name=""/>
        <dsp:cNvSpPr/>
      </dsp:nvSpPr>
      <dsp:spPr>
        <a:xfrm>
          <a:off x="4241252" y="40278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Planning</a:t>
          </a:r>
          <a:endParaRPr lang="en-US" sz="1900" kern="1200" dirty="0"/>
        </a:p>
      </dsp:txBody>
      <dsp:txXfrm>
        <a:off x="4241252" y="4027827"/>
        <a:ext cx="1873069" cy="571286"/>
      </dsp:txXfrm>
    </dsp:sp>
    <dsp:sp modelId="{A2F6753B-2AE9-244D-9F8A-0B5E149AAE24}">
      <dsp:nvSpPr>
        <dsp:cNvPr id="0" name=""/>
        <dsp:cNvSpPr/>
      </dsp:nvSpPr>
      <dsp:spPr>
        <a:xfrm>
          <a:off x="4241252" y="48332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Logical AI</a:t>
          </a:r>
          <a:endParaRPr lang="en-US" sz="1900" kern="1200" dirty="0"/>
        </a:p>
      </dsp:txBody>
      <dsp:txXfrm>
        <a:off x="4241252" y="4833247"/>
        <a:ext cx="1873069" cy="571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F6CD3-097E-534B-B572-04196D27E421}">
      <dsp:nvSpPr>
        <dsp:cNvPr id="0" name=""/>
        <dsp:cNvSpPr/>
      </dsp:nvSpPr>
      <dsp:spPr>
        <a:xfrm>
          <a:off x="3866639" y="270263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2416259"/>
              </a:lnTo>
              <a:lnTo>
                <a:pt x="374613" y="241625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73007-97AA-CF4A-A8EC-8C0E1B8E2D15}">
      <dsp:nvSpPr>
        <dsp:cNvPr id="0" name=""/>
        <dsp:cNvSpPr/>
      </dsp:nvSpPr>
      <dsp:spPr>
        <a:xfrm>
          <a:off x="3866639" y="270263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1610839"/>
              </a:lnTo>
              <a:lnTo>
                <a:pt x="374613" y="16108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EB44B-5C62-4447-A72E-B5CF9DABD447}">
      <dsp:nvSpPr>
        <dsp:cNvPr id="0" name=""/>
        <dsp:cNvSpPr/>
      </dsp:nvSpPr>
      <dsp:spPr>
        <a:xfrm>
          <a:off x="3866639" y="270263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805419"/>
              </a:lnTo>
              <a:lnTo>
                <a:pt x="374613" y="80541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5265-8585-5741-99E6-CC06934238DE}">
      <dsp:nvSpPr>
        <dsp:cNvPr id="0" name=""/>
        <dsp:cNvSpPr/>
      </dsp:nvSpPr>
      <dsp:spPr>
        <a:xfrm>
          <a:off x="3866639" y="2656910"/>
          <a:ext cx="374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613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14AC-B5E0-AB4D-923A-71819DB17A3E}">
      <dsp:nvSpPr>
        <dsp:cNvPr id="0" name=""/>
        <dsp:cNvSpPr/>
      </dsp:nvSpPr>
      <dsp:spPr>
        <a:xfrm>
          <a:off x="3866639" y="189721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805419"/>
              </a:moveTo>
              <a:lnTo>
                <a:pt x="187306" y="80541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C782D-7924-E04E-BFBF-C2D9B4E059E9}">
      <dsp:nvSpPr>
        <dsp:cNvPr id="0" name=""/>
        <dsp:cNvSpPr/>
      </dsp:nvSpPr>
      <dsp:spPr>
        <a:xfrm>
          <a:off x="3866639" y="109179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1610839"/>
              </a:moveTo>
              <a:lnTo>
                <a:pt x="187306" y="161083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CC09D-5FB4-2B40-9A15-3CCC0E812786}">
      <dsp:nvSpPr>
        <dsp:cNvPr id="0" name=""/>
        <dsp:cNvSpPr/>
      </dsp:nvSpPr>
      <dsp:spPr>
        <a:xfrm>
          <a:off x="3866639" y="28637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2416259"/>
              </a:moveTo>
              <a:lnTo>
                <a:pt x="187306" y="241625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7DEA1-A96E-FF43-8852-9EA852283C5E}">
      <dsp:nvSpPr>
        <dsp:cNvPr id="0" name=""/>
        <dsp:cNvSpPr/>
      </dsp:nvSpPr>
      <dsp:spPr>
        <a:xfrm>
          <a:off x="1993569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AI</a:t>
          </a:r>
          <a:endParaRPr lang="en-US" sz="1900" kern="1200" dirty="0"/>
        </a:p>
      </dsp:txBody>
      <dsp:txXfrm>
        <a:off x="1993569" y="2416987"/>
        <a:ext cx="1873069" cy="571286"/>
      </dsp:txXfrm>
    </dsp:sp>
    <dsp:sp modelId="{61497D4F-C721-4B49-98A1-841F3726872F}">
      <dsp:nvSpPr>
        <dsp:cNvPr id="0" name=""/>
        <dsp:cNvSpPr/>
      </dsp:nvSpPr>
      <dsp:spPr>
        <a:xfrm>
          <a:off x="4241252" y="7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Pattern Recognition</a:t>
          </a:r>
          <a:endParaRPr lang="en-US" sz="1900" kern="1200" dirty="0"/>
        </a:p>
      </dsp:txBody>
      <dsp:txXfrm>
        <a:off x="4241252" y="727"/>
        <a:ext cx="1873069" cy="571286"/>
      </dsp:txXfrm>
    </dsp:sp>
    <dsp:sp modelId="{209DFAD5-0A9C-EE43-BFF7-CAD2C8506C94}">
      <dsp:nvSpPr>
        <dsp:cNvPr id="0" name=""/>
        <dsp:cNvSpPr/>
      </dsp:nvSpPr>
      <dsp:spPr>
        <a:xfrm>
          <a:off x="4241252" y="8061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Inferences</a:t>
          </a:r>
          <a:endParaRPr lang="en-US" sz="1900" kern="1200" dirty="0"/>
        </a:p>
      </dsp:txBody>
      <dsp:txXfrm>
        <a:off x="4241252" y="806147"/>
        <a:ext cx="1873069" cy="571286"/>
      </dsp:txXfrm>
    </dsp:sp>
    <dsp:sp modelId="{AD7E8011-5C7A-3A4C-A38E-4799FFB38D04}">
      <dsp:nvSpPr>
        <dsp:cNvPr id="0" name=""/>
        <dsp:cNvSpPr/>
      </dsp:nvSpPr>
      <dsp:spPr>
        <a:xfrm>
          <a:off x="4241252" y="161156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Knowledge and Reasoning</a:t>
          </a:r>
          <a:endParaRPr lang="en-US" sz="1900" kern="1200" dirty="0"/>
        </a:p>
      </dsp:txBody>
      <dsp:txXfrm>
        <a:off x="4241252" y="1611567"/>
        <a:ext cx="1873069" cy="571286"/>
      </dsp:txXfrm>
    </dsp:sp>
    <dsp:sp modelId="{59238BEC-6383-0949-BD54-E06232622A33}">
      <dsp:nvSpPr>
        <dsp:cNvPr id="0" name=""/>
        <dsp:cNvSpPr/>
      </dsp:nvSpPr>
      <dsp:spPr>
        <a:xfrm>
          <a:off x="4241252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Learning from Experience</a:t>
          </a:r>
          <a:endParaRPr lang="en-US" sz="1900" kern="1200" dirty="0"/>
        </a:p>
      </dsp:txBody>
      <dsp:txXfrm>
        <a:off x="4241252" y="2416987"/>
        <a:ext cx="1873069" cy="571286"/>
      </dsp:txXfrm>
    </dsp:sp>
    <dsp:sp modelId="{E41FDF1F-EEED-0849-9734-F8F91EE0EA26}">
      <dsp:nvSpPr>
        <dsp:cNvPr id="0" name=""/>
        <dsp:cNvSpPr/>
      </dsp:nvSpPr>
      <dsp:spPr>
        <a:xfrm>
          <a:off x="4241252" y="322240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Vision</a:t>
          </a:r>
          <a:endParaRPr lang="en-US" sz="1900" kern="1200" dirty="0"/>
        </a:p>
      </dsp:txBody>
      <dsp:txXfrm>
        <a:off x="4241252" y="3222407"/>
        <a:ext cx="1873069" cy="571286"/>
      </dsp:txXfrm>
    </dsp:sp>
    <dsp:sp modelId="{91F89789-0C6C-D943-9B21-FA0440747B26}">
      <dsp:nvSpPr>
        <dsp:cNvPr id="0" name=""/>
        <dsp:cNvSpPr/>
      </dsp:nvSpPr>
      <dsp:spPr>
        <a:xfrm>
          <a:off x="4241252" y="40278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Planning</a:t>
          </a:r>
          <a:endParaRPr lang="en-US" sz="1900" kern="1200" dirty="0"/>
        </a:p>
      </dsp:txBody>
      <dsp:txXfrm>
        <a:off x="4241252" y="4027827"/>
        <a:ext cx="1873069" cy="571286"/>
      </dsp:txXfrm>
    </dsp:sp>
    <dsp:sp modelId="{A2F6753B-2AE9-244D-9F8A-0B5E149AAE24}">
      <dsp:nvSpPr>
        <dsp:cNvPr id="0" name=""/>
        <dsp:cNvSpPr/>
      </dsp:nvSpPr>
      <dsp:spPr>
        <a:xfrm>
          <a:off x="4241252" y="48332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Logical AI</a:t>
          </a:r>
          <a:endParaRPr lang="en-US" sz="1900" kern="1200" dirty="0"/>
        </a:p>
      </dsp:txBody>
      <dsp:txXfrm>
        <a:off x="4241252" y="4833247"/>
        <a:ext cx="1873069" cy="571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F6CD3-097E-534B-B572-04196D27E421}">
      <dsp:nvSpPr>
        <dsp:cNvPr id="0" name=""/>
        <dsp:cNvSpPr/>
      </dsp:nvSpPr>
      <dsp:spPr>
        <a:xfrm>
          <a:off x="3866639" y="270263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2416259"/>
              </a:lnTo>
              <a:lnTo>
                <a:pt x="374613" y="241625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73007-97AA-CF4A-A8EC-8C0E1B8E2D15}">
      <dsp:nvSpPr>
        <dsp:cNvPr id="0" name=""/>
        <dsp:cNvSpPr/>
      </dsp:nvSpPr>
      <dsp:spPr>
        <a:xfrm>
          <a:off x="3866639" y="270263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1610839"/>
              </a:lnTo>
              <a:lnTo>
                <a:pt x="374613" y="16108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EB44B-5C62-4447-A72E-B5CF9DABD447}">
      <dsp:nvSpPr>
        <dsp:cNvPr id="0" name=""/>
        <dsp:cNvSpPr/>
      </dsp:nvSpPr>
      <dsp:spPr>
        <a:xfrm>
          <a:off x="3866639" y="270263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306" y="0"/>
              </a:lnTo>
              <a:lnTo>
                <a:pt x="187306" y="805419"/>
              </a:lnTo>
              <a:lnTo>
                <a:pt x="374613" y="80541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5265-8585-5741-99E6-CC06934238DE}">
      <dsp:nvSpPr>
        <dsp:cNvPr id="0" name=""/>
        <dsp:cNvSpPr/>
      </dsp:nvSpPr>
      <dsp:spPr>
        <a:xfrm>
          <a:off x="3866639" y="2656910"/>
          <a:ext cx="374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613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14AC-B5E0-AB4D-923A-71819DB17A3E}">
      <dsp:nvSpPr>
        <dsp:cNvPr id="0" name=""/>
        <dsp:cNvSpPr/>
      </dsp:nvSpPr>
      <dsp:spPr>
        <a:xfrm>
          <a:off x="3866639" y="1897210"/>
          <a:ext cx="374613" cy="805419"/>
        </a:xfrm>
        <a:custGeom>
          <a:avLst/>
          <a:gdLst/>
          <a:ahLst/>
          <a:cxnLst/>
          <a:rect l="0" t="0" r="0" b="0"/>
          <a:pathLst>
            <a:path>
              <a:moveTo>
                <a:pt x="0" y="805419"/>
              </a:moveTo>
              <a:lnTo>
                <a:pt x="187306" y="80541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C782D-7924-E04E-BFBF-C2D9B4E059E9}">
      <dsp:nvSpPr>
        <dsp:cNvPr id="0" name=""/>
        <dsp:cNvSpPr/>
      </dsp:nvSpPr>
      <dsp:spPr>
        <a:xfrm>
          <a:off x="3866639" y="1091790"/>
          <a:ext cx="374613" cy="1610839"/>
        </a:xfrm>
        <a:custGeom>
          <a:avLst/>
          <a:gdLst/>
          <a:ahLst/>
          <a:cxnLst/>
          <a:rect l="0" t="0" r="0" b="0"/>
          <a:pathLst>
            <a:path>
              <a:moveTo>
                <a:pt x="0" y="1610839"/>
              </a:moveTo>
              <a:lnTo>
                <a:pt x="187306" y="161083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CC09D-5FB4-2B40-9A15-3CCC0E812786}">
      <dsp:nvSpPr>
        <dsp:cNvPr id="0" name=""/>
        <dsp:cNvSpPr/>
      </dsp:nvSpPr>
      <dsp:spPr>
        <a:xfrm>
          <a:off x="3866639" y="286370"/>
          <a:ext cx="374613" cy="2416259"/>
        </a:xfrm>
        <a:custGeom>
          <a:avLst/>
          <a:gdLst/>
          <a:ahLst/>
          <a:cxnLst/>
          <a:rect l="0" t="0" r="0" b="0"/>
          <a:pathLst>
            <a:path>
              <a:moveTo>
                <a:pt x="0" y="2416259"/>
              </a:moveTo>
              <a:lnTo>
                <a:pt x="187306" y="2416259"/>
              </a:lnTo>
              <a:lnTo>
                <a:pt x="187306" y="0"/>
              </a:lnTo>
              <a:lnTo>
                <a:pt x="37461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7DEA1-A96E-FF43-8852-9EA852283C5E}">
      <dsp:nvSpPr>
        <dsp:cNvPr id="0" name=""/>
        <dsp:cNvSpPr/>
      </dsp:nvSpPr>
      <dsp:spPr>
        <a:xfrm>
          <a:off x="1993569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AI</a:t>
          </a:r>
          <a:endParaRPr lang="en-US" sz="1900" kern="1200" dirty="0"/>
        </a:p>
      </dsp:txBody>
      <dsp:txXfrm>
        <a:off x="1993569" y="2416987"/>
        <a:ext cx="1873069" cy="571286"/>
      </dsp:txXfrm>
    </dsp:sp>
    <dsp:sp modelId="{61497D4F-C721-4B49-98A1-841F3726872F}">
      <dsp:nvSpPr>
        <dsp:cNvPr id="0" name=""/>
        <dsp:cNvSpPr/>
      </dsp:nvSpPr>
      <dsp:spPr>
        <a:xfrm>
          <a:off x="4241252" y="7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Pattern Recognition</a:t>
          </a:r>
          <a:endParaRPr lang="en-US" sz="1900" kern="1200" dirty="0"/>
        </a:p>
      </dsp:txBody>
      <dsp:txXfrm>
        <a:off x="4241252" y="727"/>
        <a:ext cx="1873069" cy="571286"/>
      </dsp:txXfrm>
    </dsp:sp>
    <dsp:sp modelId="{209DFAD5-0A9C-EE43-BFF7-CAD2C8506C94}">
      <dsp:nvSpPr>
        <dsp:cNvPr id="0" name=""/>
        <dsp:cNvSpPr/>
      </dsp:nvSpPr>
      <dsp:spPr>
        <a:xfrm>
          <a:off x="4241252" y="8061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Inferences</a:t>
          </a:r>
          <a:endParaRPr lang="en-US" sz="1900" kern="1200" dirty="0"/>
        </a:p>
      </dsp:txBody>
      <dsp:txXfrm>
        <a:off x="4241252" y="806147"/>
        <a:ext cx="1873069" cy="571286"/>
      </dsp:txXfrm>
    </dsp:sp>
    <dsp:sp modelId="{AD7E8011-5C7A-3A4C-A38E-4799FFB38D04}">
      <dsp:nvSpPr>
        <dsp:cNvPr id="0" name=""/>
        <dsp:cNvSpPr/>
      </dsp:nvSpPr>
      <dsp:spPr>
        <a:xfrm>
          <a:off x="4241252" y="161156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Knowledge and Reasoning</a:t>
          </a:r>
          <a:endParaRPr lang="en-US" sz="1900" kern="1200" dirty="0"/>
        </a:p>
      </dsp:txBody>
      <dsp:txXfrm>
        <a:off x="4241252" y="1611567"/>
        <a:ext cx="1873069" cy="571286"/>
      </dsp:txXfrm>
    </dsp:sp>
    <dsp:sp modelId="{59238BEC-6383-0949-BD54-E06232622A33}">
      <dsp:nvSpPr>
        <dsp:cNvPr id="0" name=""/>
        <dsp:cNvSpPr/>
      </dsp:nvSpPr>
      <dsp:spPr>
        <a:xfrm>
          <a:off x="4241252" y="241698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Learning from Experience</a:t>
          </a:r>
          <a:endParaRPr lang="en-US" sz="1900" kern="1200" dirty="0"/>
        </a:p>
      </dsp:txBody>
      <dsp:txXfrm>
        <a:off x="4241252" y="2416987"/>
        <a:ext cx="1873069" cy="571286"/>
      </dsp:txXfrm>
    </dsp:sp>
    <dsp:sp modelId="{E41FDF1F-EEED-0849-9734-F8F91EE0EA26}">
      <dsp:nvSpPr>
        <dsp:cNvPr id="0" name=""/>
        <dsp:cNvSpPr/>
      </dsp:nvSpPr>
      <dsp:spPr>
        <a:xfrm>
          <a:off x="4241252" y="322240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Vision</a:t>
          </a:r>
          <a:endParaRPr lang="en-US" sz="1900" kern="1200" dirty="0"/>
        </a:p>
      </dsp:txBody>
      <dsp:txXfrm>
        <a:off x="4241252" y="3222407"/>
        <a:ext cx="1873069" cy="571286"/>
      </dsp:txXfrm>
    </dsp:sp>
    <dsp:sp modelId="{91F89789-0C6C-D943-9B21-FA0440747B26}">
      <dsp:nvSpPr>
        <dsp:cNvPr id="0" name=""/>
        <dsp:cNvSpPr/>
      </dsp:nvSpPr>
      <dsp:spPr>
        <a:xfrm>
          <a:off x="4241252" y="402782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Planning</a:t>
          </a:r>
          <a:endParaRPr lang="en-US" sz="1900" kern="1200" dirty="0"/>
        </a:p>
      </dsp:txBody>
      <dsp:txXfrm>
        <a:off x="4241252" y="4027827"/>
        <a:ext cx="1873069" cy="571286"/>
      </dsp:txXfrm>
    </dsp:sp>
    <dsp:sp modelId="{A2F6753B-2AE9-244D-9F8A-0B5E149AAE24}">
      <dsp:nvSpPr>
        <dsp:cNvPr id="0" name=""/>
        <dsp:cNvSpPr/>
      </dsp:nvSpPr>
      <dsp:spPr>
        <a:xfrm>
          <a:off x="4241252" y="4833247"/>
          <a:ext cx="1873069" cy="5712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Logical AI</a:t>
          </a:r>
          <a:endParaRPr lang="en-US" sz="1900" kern="1200" dirty="0"/>
        </a:p>
      </dsp:txBody>
      <dsp:txXfrm>
        <a:off x="4241252" y="4833247"/>
        <a:ext cx="1873069" cy="571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B56B-467C-4535-AF17-29742045EC1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DE00F-D9FD-4FC6-BF60-8CE81A197A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4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0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Inferring output</a:t>
            </a:r>
            <a:r>
              <a:rPr lang="en-US" baseline="0" dirty="0" smtClean="0"/>
              <a:t> for a given input based on past input/output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74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5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8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74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8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96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9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9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is intelligence exhibited by machines. In computer science, the field of AI defines itself as the study of "intelligent agents": any device that perceives its environment and takes actions that maximize its chance of success at some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8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38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42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2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4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3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36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4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98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8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59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86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1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2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6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19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11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9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7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14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48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8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Varying kinds and degrees of intelligence occur in people, many animals and some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0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03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3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7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2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0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5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34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9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7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4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DE00F-D9FD-4FC6-BF60-8CE81A197A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6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10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4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1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5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05119" y="6553200"/>
            <a:ext cx="2837762" cy="365125"/>
          </a:xfrm>
        </p:spPr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-15082" y="0"/>
            <a:ext cx="12176919" cy="6858000"/>
          </a:xfrm>
          <a:prstGeom prst="rect">
            <a:avLst/>
          </a:prstGeom>
          <a:noFill/>
          <a:ln w="92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3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1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3" y="1435101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8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9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600201"/>
            <a:ext cx="1094565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92" y="6356351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5295" y="6356351"/>
            <a:ext cx="3851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984" y="6356351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5BE3-2531-4F11-84EB-58A3F97CB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43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0.png"/><Relationship Id="rId6" Type="http://schemas.openxmlformats.org/officeDocument/2006/relationships/image" Target="../media/image110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0.png"/><Relationship Id="rId6" Type="http://schemas.openxmlformats.org/officeDocument/2006/relationships/image" Target="../media/image11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5" Type="http://schemas.openxmlformats.org/officeDocument/2006/relationships/image" Target="../media/image17.png"/><Relationship Id="rId6" Type="http://schemas.openxmlformats.org/officeDocument/2006/relationships/image" Target="../media/image160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5" Type="http://schemas.openxmlformats.org/officeDocument/2006/relationships/image" Target="../media/image17.png"/><Relationship Id="rId6" Type="http://schemas.openxmlformats.org/officeDocument/2006/relationships/image" Target="../media/image17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50.png"/><Relationship Id="rId6" Type="http://schemas.openxmlformats.org/officeDocument/2006/relationships/image" Target="../media/image17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5519" y="838200"/>
            <a:ext cx="10907078" cy="2667000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/>
          <a:p>
            <a:pPr algn="r" defTabSz="121893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000" b="1" dirty="0" smtClean="0"/>
              <a:t>Practical Machine Learning </a:t>
            </a:r>
          </a:p>
          <a:p>
            <a:pPr algn="r" defTabSz="121893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000" b="1" dirty="0" smtClean="0"/>
              <a:t>using </a:t>
            </a:r>
          </a:p>
          <a:p>
            <a:pPr algn="r" defTabSz="121893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6000" b="1" dirty="0" smtClean="0"/>
              <a:t>Apache Spark</a:t>
            </a:r>
            <a:endParaRPr lang="en-US" sz="6000" b="1" spc="-200" dirty="0">
              <a:ln w="3175">
                <a:noFill/>
              </a:ln>
              <a:solidFill>
                <a:schemeClr val="tx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" pitchFamily="34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3519" y="4188552"/>
            <a:ext cx="8938472" cy="1831248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indent="609493"/>
            <a:r>
              <a:rPr lang="en-US" sz="3700" dirty="0" smtClean="0">
                <a:solidFill>
                  <a:srgbClr val="FFFF93"/>
                </a:solidFill>
              </a:rPr>
              <a:t>Joy Chakraborty</a:t>
            </a:r>
          </a:p>
          <a:p>
            <a:pPr indent="609493"/>
            <a:r>
              <a:rPr lang="en-US" sz="3700" dirty="0" smtClean="0">
                <a:solidFill>
                  <a:srgbClr val="FFFF93"/>
                </a:solidFill>
              </a:rPr>
              <a:t>April 13, </a:t>
            </a:r>
            <a:r>
              <a:rPr lang="en-US" sz="3700" dirty="0" smtClean="0">
                <a:solidFill>
                  <a:srgbClr val="FFFF93"/>
                </a:solidFill>
              </a:rPr>
              <a:t>2017</a:t>
            </a:r>
          </a:p>
          <a:p>
            <a:pPr indent="609493"/>
            <a:r>
              <a:rPr lang="en-US" sz="3700" dirty="0" smtClean="0">
                <a:solidFill>
                  <a:srgbClr val="FFFF93"/>
                </a:solidFill>
              </a:rPr>
              <a:t>Email: </a:t>
            </a:r>
            <a:r>
              <a:rPr lang="en-US" sz="3700" u="sng" dirty="0" smtClean="0">
                <a:solidFill>
                  <a:srgbClr val="00B0F0"/>
                </a:solidFill>
              </a:rPr>
              <a:t>joychak1@[yahoo/</a:t>
            </a:r>
            <a:r>
              <a:rPr lang="en-US" sz="3700" u="sng" dirty="0" err="1" smtClean="0">
                <a:solidFill>
                  <a:srgbClr val="00B0F0"/>
                </a:solidFill>
              </a:rPr>
              <a:t>gmail</a:t>
            </a:r>
            <a:r>
              <a:rPr lang="en-US" sz="3700" u="sng" dirty="0" smtClean="0">
                <a:solidFill>
                  <a:srgbClr val="00B0F0"/>
                </a:solidFill>
              </a:rPr>
              <a:t>].com]</a:t>
            </a:r>
            <a:r>
              <a:rPr lang="en-US" sz="3700" dirty="0" smtClean="0">
                <a:solidFill>
                  <a:schemeClr val="bg1"/>
                </a:solidFill>
              </a:rPr>
              <a:t>]</a:t>
            </a: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Artificial Intelligence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/>
        </p:nvGraphicFramePr>
        <p:xfrm>
          <a:off x="179123" y="1147939"/>
          <a:ext cx="8107892" cy="5405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rame 5"/>
          <p:cNvSpPr/>
          <p:nvPr/>
        </p:nvSpPr>
        <p:spPr>
          <a:xfrm>
            <a:off x="4099719" y="3393369"/>
            <a:ext cx="2438400" cy="91440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0573" y="3496626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Machine Learning</a:t>
            </a:r>
            <a:endParaRPr lang="en-US" sz="400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019" y="2057400"/>
            <a:ext cx="10477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mtClean="0">
                <a:latin typeface="Andale Mono" charset="0"/>
                <a:ea typeface="Andale Mono" charset="0"/>
                <a:cs typeface="Andale Mono" charset="0"/>
              </a:rPr>
              <a:t>Field </a:t>
            </a:r>
            <a:r>
              <a:rPr lang="en-US" sz="4000" dirty="0">
                <a:latin typeface="Andale Mono" charset="0"/>
                <a:ea typeface="Andale Mono" charset="0"/>
                <a:cs typeface="Andale Mono" charset="0"/>
              </a:rPr>
              <a:t>of study that gives computers the ability to learn without being explicitly programmed</a:t>
            </a:r>
          </a:p>
        </p:txBody>
      </p:sp>
    </p:spTree>
    <p:extLst>
      <p:ext uri="{BB962C8B-B14F-4D97-AF65-F5344CB8AC3E}">
        <p14:creationId xmlns:p14="http://schemas.microsoft.com/office/powerpoint/2010/main" val="7693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019" y="2057400"/>
            <a:ext cx="104775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ndale Mono" charset="0"/>
                <a:ea typeface="Andale Mono" charset="0"/>
                <a:cs typeface="Andale Mono" charset="0"/>
              </a:rPr>
              <a:t>Field </a:t>
            </a:r>
            <a:r>
              <a:rPr lang="en-US" sz="4000" dirty="0">
                <a:latin typeface="Andale Mono" charset="0"/>
                <a:ea typeface="Andale Mono" charset="0"/>
                <a:cs typeface="Andale Mono" charset="0"/>
              </a:rPr>
              <a:t>of study that gives computers the ability to learn </a:t>
            </a:r>
            <a:r>
              <a:rPr lang="en-US" sz="5400" b="1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without being explicitly programmed</a:t>
            </a:r>
          </a:p>
        </p:txBody>
      </p:sp>
    </p:spTree>
    <p:extLst>
      <p:ext uri="{BB962C8B-B14F-4D97-AF65-F5344CB8AC3E}">
        <p14:creationId xmlns:p14="http://schemas.microsoft.com/office/powerpoint/2010/main" val="2177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 Algorithm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19" y="1830086"/>
            <a:ext cx="37211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919" y="2172986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 Algorithm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019" y="2057400"/>
            <a:ext cx="10477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FFFF00"/>
                </a:solidFill>
                <a:ea typeface="Andale Mono" charset="0"/>
                <a:cs typeface="Andale Mono" charset="0"/>
              </a:rPr>
              <a:t>Supervised Learning</a:t>
            </a:r>
          </a:p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FFFF00"/>
                </a:solidFill>
                <a:ea typeface="Andale Mono" charset="0"/>
                <a:cs typeface="Andale Mono" charset="0"/>
              </a:rPr>
              <a:t>Unsupervised Learning</a:t>
            </a:r>
            <a:endParaRPr lang="en-US" sz="4000" dirty="0">
              <a:solidFill>
                <a:srgbClr val="FFFF00"/>
              </a:solidFill>
              <a:ea typeface="Andale Mono" charset="0"/>
              <a:cs typeface="Andale Mon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9319" y="4038600"/>
            <a:ext cx="9402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Others: Reinforcement learning,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5392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 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5019" y="1981200"/>
            <a:ext cx="104404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+mj-lt"/>
              </a:rPr>
              <a:t>Supervised learning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 is the </a:t>
            </a:r>
            <a:r>
              <a:rPr lang="en-US" sz="4000" b="1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machine learning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 task of inferring a function from labeled </a:t>
            </a:r>
            <a:r>
              <a:rPr lang="en-US" sz="4000" b="1" dirty="0">
                <a:solidFill>
                  <a:srgbClr val="FFFF00"/>
                </a:solidFill>
                <a:latin typeface="+mj-lt"/>
              </a:rPr>
              <a:t>training data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. </a:t>
            </a:r>
            <a:endParaRPr lang="en-US" sz="4000" dirty="0" smtClean="0">
              <a:solidFill>
                <a:schemeClr val="tx1">
                  <a:lumMod val="95000"/>
                </a:schemeClr>
              </a:solidFill>
              <a:latin typeface="+mj-lt"/>
            </a:endParaRPr>
          </a:p>
          <a:p>
            <a:endParaRPr lang="en-US" sz="3200" dirty="0">
              <a:solidFill>
                <a:schemeClr val="tx1">
                  <a:lumMod val="95000"/>
                </a:schemeClr>
              </a:solidFill>
              <a:latin typeface="+mj-lt"/>
            </a:endParaRPr>
          </a:p>
          <a:p>
            <a:r>
              <a:rPr lang="en-US" sz="2800" dirty="0" smtClean="0">
                <a:solidFill>
                  <a:srgbClr val="00B0F0"/>
                </a:solidFill>
                <a:latin typeface="+mj-lt"/>
              </a:rPr>
              <a:t>The </a:t>
            </a:r>
            <a:r>
              <a:rPr lang="en-US" sz="2800" dirty="0">
                <a:solidFill>
                  <a:srgbClr val="00B0F0"/>
                </a:solidFill>
                <a:latin typeface="+mj-lt"/>
              </a:rPr>
              <a:t>training data consist of a set of training examples. In </a:t>
            </a:r>
            <a:r>
              <a:rPr lang="en-US" sz="2800" b="1" dirty="0">
                <a:solidFill>
                  <a:srgbClr val="00B0F0"/>
                </a:solidFill>
                <a:latin typeface="+mj-lt"/>
              </a:rPr>
              <a:t>supervised learning</a:t>
            </a:r>
            <a:r>
              <a:rPr lang="en-US" sz="2800" dirty="0">
                <a:solidFill>
                  <a:srgbClr val="00B0F0"/>
                </a:solidFill>
                <a:latin typeface="+mj-lt"/>
              </a:rPr>
              <a:t>, each example is a pair consisting of an input object (typically a vector) and a desired output value (also called the supervisory signal</a:t>
            </a:r>
            <a:r>
              <a:rPr lang="en-US" sz="2800" dirty="0" smtClean="0">
                <a:solidFill>
                  <a:srgbClr val="00B0F0"/>
                </a:solidFill>
                <a:latin typeface="+mj-lt"/>
              </a:rPr>
              <a:t>).</a:t>
            </a:r>
            <a:endParaRPr lang="en-US" sz="28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4594" y="6150974"/>
            <a:ext cx="4928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Supervised_learning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  <p:sp>
        <p:nvSpPr>
          <p:cNvPr id="4" name="Cloud 3"/>
          <p:cNvSpPr/>
          <p:nvPr/>
        </p:nvSpPr>
        <p:spPr>
          <a:xfrm>
            <a:off x="6549750" y="2455853"/>
            <a:ext cx="4572000" cy="2121291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Predict the Price of a house based on size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354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038662" y="1783830"/>
            <a:ext cx="5621312" cy="3252865"/>
          </a:xfrm>
          <a:custGeom>
            <a:avLst/>
            <a:gdLst>
              <a:gd name="connsiteX0" fmla="*/ 0 w 5621312"/>
              <a:gd name="connsiteY0" fmla="*/ 3252865 h 3252865"/>
              <a:gd name="connsiteX1" fmla="*/ 1558977 w 5621312"/>
              <a:gd name="connsiteY1" fmla="*/ 1708878 h 3252865"/>
              <a:gd name="connsiteX2" fmla="*/ 5621312 w 5621312"/>
              <a:gd name="connsiteY2" fmla="*/ 0 h 325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1312" h="3252865">
                <a:moveTo>
                  <a:pt x="0" y="3252865"/>
                </a:moveTo>
                <a:cubicBezTo>
                  <a:pt x="311046" y="2751943"/>
                  <a:pt x="622092" y="2251022"/>
                  <a:pt x="1558977" y="1708878"/>
                </a:cubicBezTo>
                <a:cubicBezTo>
                  <a:pt x="2495862" y="1166734"/>
                  <a:pt x="5621312" y="0"/>
                  <a:pt x="5621312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11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612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60287" y="1752600"/>
            <a:ext cx="8938472" cy="692475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indent="609493"/>
            <a:r>
              <a:rPr lang="en-US" sz="3700" dirty="0" smtClean="0"/>
              <a:t>Who am I ???</a:t>
            </a:r>
            <a:r>
              <a:rPr lang="en-US" sz="3700" dirty="0" smtClean="0">
                <a:solidFill>
                  <a:schemeClr val="bg1"/>
                </a:solidFill>
              </a:rPr>
              <a:t>	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1319" y="2971800"/>
            <a:ext cx="8938472" cy="1831248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indent="609493"/>
            <a:r>
              <a:rPr lang="en-US" sz="3700" dirty="0" smtClean="0">
                <a:solidFill>
                  <a:srgbClr val="00B0F0"/>
                </a:solidFill>
              </a:rPr>
              <a:t>I learn and apply ….</a:t>
            </a:r>
          </a:p>
          <a:p>
            <a:pPr indent="609493"/>
            <a:r>
              <a:rPr lang="en-US" sz="3700" dirty="0">
                <a:solidFill>
                  <a:srgbClr val="00B0F0"/>
                </a:solidFill>
              </a:rPr>
              <a:t>	</a:t>
            </a:r>
            <a:r>
              <a:rPr lang="en-US" sz="3700" dirty="0" smtClean="0">
                <a:solidFill>
                  <a:srgbClr val="00B0F0"/>
                </a:solidFill>
              </a:rPr>
              <a:t>- Design and write software for living</a:t>
            </a:r>
          </a:p>
          <a:p>
            <a:pPr indent="609493"/>
            <a:r>
              <a:rPr lang="en-US" sz="3700" dirty="0">
                <a:solidFill>
                  <a:srgbClr val="00B0F0"/>
                </a:solidFill>
              </a:rPr>
              <a:t>	</a:t>
            </a:r>
            <a:r>
              <a:rPr lang="en-US" sz="3700" dirty="0" smtClean="0">
                <a:solidFill>
                  <a:srgbClr val="00B0F0"/>
                </a:solidFill>
              </a:rPr>
              <a:t>	- for last 17 years …	</a:t>
            </a:r>
            <a:endParaRPr lang="en-US" sz="3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  <p:sp>
        <p:nvSpPr>
          <p:cNvPr id="45" name="Cross 44"/>
          <p:cNvSpPr/>
          <p:nvPr/>
        </p:nvSpPr>
        <p:spPr>
          <a:xfrm rot="18847931">
            <a:off x="4300191" y="5226029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  <p:sp>
        <p:nvSpPr>
          <p:cNvPr id="45" name="Cross 44"/>
          <p:cNvSpPr/>
          <p:nvPr/>
        </p:nvSpPr>
        <p:spPr>
          <a:xfrm rot="18847931">
            <a:off x="4300191" y="5226029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484600" y="3259655"/>
            <a:ext cx="18270" cy="218459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  <p:sp>
        <p:nvSpPr>
          <p:cNvPr id="45" name="Cross 44"/>
          <p:cNvSpPr/>
          <p:nvPr/>
        </p:nvSpPr>
        <p:spPr>
          <a:xfrm rot="18847931">
            <a:off x="4300191" y="5226029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484600" y="3259655"/>
            <a:ext cx="18270" cy="218459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nut 3"/>
          <p:cNvSpPr/>
          <p:nvPr/>
        </p:nvSpPr>
        <p:spPr>
          <a:xfrm>
            <a:off x="4288536" y="3092323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  <p:sp>
        <p:nvSpPr>
          <p:cNvPr id="4" name="Rectangle 3"/>
          <p:cNvSpPr/>
          <p:nvPr/>
        </p:nvSpPr>
        <p:spPr>
          <a:xfrm>
            <a:off x="4217597" y="3978103"/>
            <a:ext cx="7825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Regression</a:t>
            </a:r>
            <a:r>
              <a:rPr lang="en-US" sz="2800" dirty="0"/>
              <a:t>: Predict continuous valued output (price)</a:t>
            </a:r>
          </a:p>
        </p:txBody>
      </p:sp>
    </p:spTree>
    <p:extLst>
      <p:ext uri="{BB962C8B-B14F-4D97-AF65-F5344CB8AC3E}">
        <p14:creationId xmlns:p14="http://schemas.microsoft.com/office/powerpoint/2010/main" val="4437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196164" y="5269648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3089793" y="5223314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6804818" y="5229197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7922710" y="5244891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324414" y="5257799"/>
            <a:ext cx="381000" cy="381000"/>
          </a:xfrm>
          <a:prstGeom prst="plus">
            <a:avLst>
              <a:gd name="adj" fmla="val 4427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1(Y)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Of tumor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2935489"/>
            <a:ext cx="9666" cy="2246111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758653" y="3177740"/>
            <a:ext cx="6900483" cy="54254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665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Cancer detection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72585" y="52636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0(N)</a:t>
            </a:r>
            <a:endParaRPr lang="en-US" dirty="0"/>
          </a:p>
        </p:txBody>
      </p:sp>
      <p:sp>
        <p:nvSpPr>
          <p:cNvPr id="48" name="Cross 47"/>
          <p:cNvSpPr/>
          <p:nvPr/>
        </p:nvSpPr>
        <p:spPr>
          <a:xfrm rot="18847931">
            <a:off x="3397714" y="3035442"/>
            <a:ext cx="381000" cy="381000"/>
          </a:xfrm>
          <a:prstGeom prst="plus">
            <a:avLst>
              <a:gd name="adj" fmla="val 442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18847931">
            <a:off x="3857404" y="3018118"/>
            <a:ext cx="381000" cy="381000"/>
          </a:xfrm>
          <a:prstGeom prst="plus">
            <a:avLst>
              <a:gd name="adj" fmla="val 442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18847931">
            <a:off x="5015816" y="3014367"/>
            <a:ext cx="381000" cy="381000"/>
          </a:xfrm>
          <a:prstGeom prst="plus">
            <a:avLst>
              <a:gd name="adj" fmla="val 442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18847931">
            <a:off x="5449126" y="3014366"/>
            <a:ext cx="381000" cy="381000"/>
          </a:xfrm>
          <a:prstGeom prst="plus">
            <a:avLst>
              <a:gd name="adj" fmla="val 442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18847931">
            <a:off x="5961432" y="2983771"/>
            <a:ext cx="381000" cy="381000"/>
          </a:xfrm>
          <a:prstGeom prst="plus">
            <a:avLst>
              <a:gd name="adj" fmla="val 442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66075" y="3919252"/>
            <a:ext cx="6776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Classification:</a:t>
            </a:r>
            <a:r>
              <a:rPr lang="en-US" sz="2800" dirty="0" smtClean="0"/>
              <a:t> </a:t>
            </a:r>
            <a:r>
              <a:rPr lang="en-US" sz="2800" dirty="0"/>
              <a:t>Discrete valued output (0 or 1)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075" y="2507357"/>
            <a:ext cx="124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Malignant?</a:t>
            </a:r>
            <a:endParaRPr lang="en-US" dirty="0"/>
          </a:p>
        </p:txBody>
      </p:sp>
      <p:sp>
        <p:nvSpPr>
          <p:cNvPr id="34" name="Cloud 33"/>
          <p:cNvSpPr/>
          <p:nvPr/>
        </p:nvSpPr>
        <p:spPr>
          <a:xfrm>
            <a:off x="7066699" y="1027847"/>
            <a:ext cx="4572000" cy="2121291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Cancer detection based on size of Tumor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9" y="1828800"/>
            <a:ext cx="5925493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19" y="533400"/>
            <a:ext cx="426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Housing Price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3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813719" y="1635947"/>
            <a:ext cx="5943600" cy="301225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53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Housing Price (Regression Problem)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1608586" y="4648200"/>
            <a:ext cx="375" cy="800100"/>
          </a:xfrm>
          <a:prstGeom prst="straightConnector1">
            <a:avLst/>
          </a:prstGeom>
          <a:ln w="603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89957" y="4817761"/>
                <a:ext cx="55201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57" y="4817761"/>
                <a:ext cx="552011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V="1">
            <a:off x="4228465" y="3344086"/>
            <a:ext cx="1137610" cy="571480"/>
          </a:xfrm>
          <a:prstGeom prst="line">
            <a:avLst/>
          </a:prstGeom>
          <a:ln w="603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240485" y="3911518"/>
            <a:ext cx="1204077" cy="5568"/>
          </a:xfrm>
          <a:prstGeom prst="line">
            <a:avLst/>
          </a:prstGeom>
          <a:ln w="603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/>
          <p:cNvSpPr/>
          <p:nvPr/>
        </p:nvSpPr>
        <p:spPr>
          <a:xfrm rot="1319023">
            <a:off x="4543835" y="3595738"/>
            <a:ext cx="386354" cy="434770"/>
          </a:xfrm>
          <a:prstGeom prst="arc">
            <a:avLst/>
          </a:prstGeom>
          <a:ln w="47625">
            <a:solidFill>
              <a:srgbClr val="00B0F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040711" y="3377625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1" y="3377625"/>
                <a:ext cx="52052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53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Housing Price (Regression Problem)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17208" y="2961809"/>
                <a:ext cx="33448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2961809"/>
                <a:ext cx="334482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85919" y="359995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OR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53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Housing Price (Regression Problem)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939137" y="5770832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Hypothesis Function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  <a:endCxn id="9" idx="1"/>
          </p:cNvCxnSpPr>
          <p:nvPr/>
        </p:nvCxnSpPr>
        <p:spPr>
          <a:xfrm flipH="1" flipV="1">
            <a:off x="8577593" y="5202459"/>
            <a:ext cx="1754714" cy="56837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 rot="16200000">
            <a:off x="8226590" y="3024328"/>
            <a:ext cx="642059" cy="3714203"/>
          </a:xfrm>
          <a:prstGeom prst="leftBrace">
            <a:avLst>
              <a:gd name="adj1" fmla="val 73705"/>
              <a:gd name="adj2" fmla="val 50807"/>
            </a:avLst>
          </a:prstGeom>
          <a:ln w="539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985919" y="359995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OR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47319" y="1219200"/>
            <a:ext cx="4068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Segoe Print" charset="0"/>
                <a:ea typeface="Segoe Print" charset="0"/>
                <a:cs typeface="Segoe Print" charset="0"/>
              </a:rPr>
              <a:t>Follow me at -</a:t>
            </a:r>
            <a:endParaRPr lang="en-US" sz="4000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519" y="3429000"/>
            <a:ext cx="1165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Print" charset="0"/>
                <a:ea typeface="Segoe Print" charset="0"/>
                <a:cs typeface="Segoe Print" charset="0"/>
              </a:rPr>
              <a:t>https://</a:t>
            </a:r>
            <a:r>
              <a:rPr lang="en-US" sz="3200" dirty="0" err="1">
                <a:latin typeface="Segoe Print" charset="0"/>
                <a:ea typeface="Segoe Print" charset="0"/>
                <a:cs typeface="Segoe Print" charset="0"/>
              </a:rPr>
              <a:t>github.com</a:t>
            </a:r>
            <a:r>
              <a:rPr lang="en-US" sz="3200" dirty="0"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3200" dirty="0" err="1">
                <a:latin typeface="Segoe Print" charset="0"/>
                <a:ea typeface="Segoe Print" charset="0"/>
                <a:cs typeface="Segoe Print" charset="0"/>
              </a:rPr>
              <a:t>joychak</a:t>
            </a:r>
            <a:r>
              <a:rPr lang="en-US" sz="3200" dirty="0">
                <a:latin typeface="Segoe Print" charset="0"/>
                <a:ea typeface="Segoe Print" charset="0"/>
                <a:cs typeface="Segoe Print" charset="0"/>
              </a:rPr>
              <a:t>/spark-prediction</a:t>
            </a:r>
          </a:p>
        </p:txBody>
      </p:sp>
    </p:spTree>
    <p:extLst>
      <p:ext uri="{BB962C8B-B14F-4D97-AF65-F5344CB8AC3E}">
        <p14:creationId xmlns:p14="http://schemas.microsoft.com/office/powerpoint/2010/main" val="8335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9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097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0519" y="5334000"/>
            <a:ext cx="0" cy="2286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41968" y="476374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25002" y="2372091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25002" y="3238808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25002" y="4080595"/>
            <a:ext cx="267302" cy="140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3128322" y="33385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537642" y="2799778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7074196" y="171482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00518" y="55249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831857" y="5562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1000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3705" y="55327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64147" y="55493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595995" y="55249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719" y="45486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00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64553" y="39003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41503" y="30541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2862" y="21930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in feet^2</a:t>
            </a:r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1075" y="2507357"/>
            <a:ext cx="101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($)</a:t>
            </a:r>
          </a:p>
          <a:p>
            <a:r>
              <a:rPr lang="en-US" dirty="0" smtClean="0"/>
              <a:t>In 1000’s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42319" y="1635947"/>
            <a:ext cx="5715000" cy="291275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4002" y="1112961"/>
            <a:ext cx="5360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Housing Price (Regression Problem)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2961809"/>
                <a:ext cx="33448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08" y="3942849"/>
                <a:ext cx="360393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154213" y="5770832"/>
            <a:ext cx="251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Feature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10145610" y="4527957"/>
            <a:ext cx="266183" cy="124287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6" idx="3"/>
          </p:cNvCxnSpPr>
          <p:nvPr/>
        </p:nvCxnSpPr>
        <p:spPr>
          <a:xfrm flipH="1">
            <a:off x="6795762" y="6108248"/>
            <a:ext cx="3030203" cy="14551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985919" y="359995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OR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36039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360393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5019" y="3873213"/>
            <a:ext cx="7020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How to find the best constant and theta?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2142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21429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5019" y="3873213"/>
            <a:ext cx="4765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How to find the best theta?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7941" y="2705818"/>
                <a:ext cx="5024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>
                    <a:solidFill>
                      <a:srgbClr val="00B0F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rgbClr val="00B0F0"/>
                    </a:solidFill>
                  </a:rPr>
                  <a:t> is the real solution -</a:t>
                </a:r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41" y="2705818"/>
                <a:ext cx="502437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155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7941" y="2705818"/>
                <a:ext cx="5024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>
                    <a:solidFill>
                      <a:srgbClr val="00B0F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3200" i="1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rgbClr val="00B0F0"/>
                    </a:solidFill>
                  </a:rPr>
                  <a:t> is the real solution -</a:t>
                </a:r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41" y="2705818"/>
                <a:ext cx="5024378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3155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01040" y="3437474"/>
            <a:ext cx="478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Objective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to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Minimize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3934240" y="3597076"/>
            <a:ext cx="1066800" cy="457200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38" y="4572000"/>
                <a:ext cx="36687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38" y="4572000"/>
                <a:ext cx="3668760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154537" y="411033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OR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937919" y="3438723"/>
            <a:ext cx="609600" cy="1590477"/>
          </a:xfrm>
          <a:prstGeom prst="rightBrace">
            <a:avLst/>
          </a:prstGeom>
          <a:ln w="539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23719" y="3844056"/>
            <a:ext cx="478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Objective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to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Minimize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9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1740" y="4383384"/>
                <a:ext cx="36687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4383384"/>
                <a:ext cx="3668760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1740" y="5378904"/>
                <a:ext cx="3108095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5378904"/>
                <a:ext cx="3108095" cy="11742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177530" y="402423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OR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3596" y="5735219"/>
            <a:ext cx="15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=&gt; </a:t>
            </a:r>
            <a:r>
              <a:rPr lang="en-US" sz="2400" dirty="0" smtClean="0">
                <a:solidFill>
                  <a:srgbClr val="00B0F0"/>
                </a:solidFill>
              </a:rPr>
              <a:t>For all x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4937919" y="3438723"/>
            <a:ext cx="609600" cy="1590477"/>
          </a:xfrm>
          <a:prstGeom prst="rightBrace">
            <a:avLst/>
          </a:prstGeom>
          <a:ln w="539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23719" y="3844056"/>
            <a:ext cx="478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Objective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to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Minimize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15351" y="5303219"/>
            <a:ext cx="5541767" cy="1402381"/>
          </a:xfrm>
          <a:prstGeom prst="frame">
            <a:avLst>
              <a:gd name="adj1" fmla="val 7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1295400"/>
                <a:ext cx="406803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3438723"/>
                <a:ext cx="3005310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1740" y="4383384"/>
                <a:ext cx="36687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4383384"/>
                <a:ext cx="3668760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1740" y="5378904"/>
                <a:ext cx="4148828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𝑱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0" y="5378904"/>
                <a:ext cx="4148828" cy="11742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557481" y="5612109"/>
            <a:ext cx="3030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Cost Function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4937919" y="3438723"/>
            <a:ext cx="609600" cy="1590477"/>
          </a:xfrm>
          <a:prstGeom prst="rightBrace">
            <a:avLst/>
          </a:prstGeom>
          <a:ln w="539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23719" y="3844056"/>
            <a:ext cx="4781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Objective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to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Minimize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615351" y="5303219"/>
            <a:ext cx="5541767" cy="1402381"/>
          </a:xfrm>
          <a:prstGeom prst="frame">
            <a:avLst>
              <a:gd name="adj1" fmla="val 79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77534" y="5966052"/>
            <a:ext cx="1066800" cy="1"/>
          </a:xfrm>
          <a:prstGeom prst="straightConnector1">
            <a:avLst/>
          </a:prstGeom>
          <a:ln w="698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𝑱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rgbClr val="00B0F0"/>
                    </a:solidFill>
                  </a:rPr>
                  <a:t>Objective</a:t>
                </a:r>
                <a:r>
                  <a:rPr lang="en-US" sz="2800" dirty="0" smtClean="0"/>
                  <a:t>: To minimize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𝑱</m:t>
                    </m:r>
                    <m:r>
                      <a:rPr lang="en-US" sz="2800" b="1" i="1">
                        <a:latin typeface="Cambria Math" charset="0"/>
                      </a:rPr>
                      <m:t>(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96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7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𝑱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rgbClr val="00B0F0"/>
                    </a:solidFill>
                  </a:rPr>
                  <a:t>Objective</a:t>
                </a:r>
                <a:r>
                  <a:rPr lang="en-US" sz="2800" dirty="0" smtClean="0"/>
                  <a:t>: To minimize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𝑱</m:t>
                    </m:r>
                    <m:r>
                      <a:rPr lang="en-US" sz="2800" b="1" i="1">
                        <a:latin typeface="Cambria Math" charset="0"/>
                      </a:rPr>
                      <m:t>(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96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9319" y="3753030"/>
                <a:ext cx="2192716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3753030"/>
                <a:ext cx="2192716" cy="10253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9319" y="5486400"/>
                <a:ext cx="80772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>
                    <a:solidFill>
                      <a:srgbClr val="00B0F0"/>
                    </a:solidFill>
                  </a:rPr>
                  <a:t>*** Changes in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B0F0"/>
                        </a:solidFill>
                        <a:latin typeface="Cambria Math" charset="0"/>
                      </a:rPr>
                      <m:t>𝑱</m:t>
                    </m:r>
                    <m:r>
                      <a:rPr lang="en-US" sz="3200" b="1" i="1">
                        <a:solidFill>
                          <a:srgbClr val="00B0F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sz="3200" b="1" i="1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rgbClr val="00B0F0"/>
                    </a:solidFill>
                  </a:rPr>
                  <a:t> in respect to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5486400"/>
                <a:ext cx="8077200" cy="584775"/>
              </a:xfrm>
              <a:prstGeom prst="rect">
                <a:avLst/>
              </a:prstGeom>
              <a:blipFill rotWithShape="0">
                <a:blip r:embed="rId7"/>
                <a:stretch>
                  <a:fillRect l="-196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3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3119" y="76200"/>
            <a:ext cx="4762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Disclaimer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754" y="1752600"/>
            <a:ext cx="10511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much of Machine Learning theory or Math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an Artificial Intelligence presentation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Covered Machine Learning basics for Software Engineering only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Introducing various 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concepts required 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to fulfil the job as machine learning programmer.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Domain specific discussion - only what demo demands</a:t>
            </a:r>
          </a:p>
        </p:txBody>
      </p:sp>
    </p:spTree>
    <p:extLst>
      <p:ext uri="{BB962C8B-B14F-4D97-AF65-F5344CB8AC3E}">
        <p14:creationId xmlns:p14="http://schemas.microsoft.com/office/powerpoint/2010/main" val="8949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𝑱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rgbClr val="00B0F0"/>
                    </a:solidFill>
                  </a:rPr>
                  <a:t>Objective</a:t>
                </a:r>
                <a:r>
                  <a:rPr lang="en-US" sz="2800" dirty="0" smtClean="0"/>
                  <a:t>: To minimize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𝑱</m:t>
                    </m:r>
                    <m:r>
                      <a:rPr lang="en-US" sz="2800" b="1" i="1">
                        <a:latin typeface="Cambria Math" charset="0"/>
                      </a:rPr>
                      <m:t>(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96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9319" y="3753030"/>
                <a:ext cx="4008085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f>
                        <m:fPr>
                          <m:ctrlPr>
                            <a:rPr lang="bg-BG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3753030"/>
                <a:ext cx="4008085" cy="10253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91355" y="4004092"/>
                <a:ext cx="638662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rgbClr val="00B0F0"/>
                    </a:solidFill>
                  </a:rPr>
                  <a:t>Start with a value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2800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rgbClr val="00B0F0"/>
                    </a:solidFill>
                  </a:rPr>
                  <a:t>and then reduce by </a:t>
                </a:r>
              </a:p>
              <a:p>
                <a:r>
                  <a:rPr lang="en-US" sz="2800" dirty="0" smtClean="0">
                    <a:solidFill>
                      <a:srgbClr val="00B0F0"/>
                    </a:solidFill>
                  </a:rPr>
                  <a:t>small amount and measure the difference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355" y="4004092"/>
                <a:ext cx="6386620" cy="954107"/>
              </a:xfrm>
              <a:prstGeom prst="rect">
                <a:avLst/>
              </a:prstGeom>
              <a:blipFill rotWithShape="0">
                <a:blip r:embed="rId7"/>
                <a:stretch>
                  <a:fillRect l="-2006" t="-6410" r="-955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15825" y="5180296"/>
            <a:ext cx="127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 time 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7519" y="5180296"/>
            <a:ext cx="1511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 time t-1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490119" y="5180296"/>
            <a:ext cx="145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Reduction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51719" y="4481145"/>
            <a:ext cx="0" cy="69915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642519" y="4481145"/>
            <a:ext cx="0" cy="69915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3319" y="4525069"/>
            <a:ext cx="0" cy="69915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Machine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5" y="1295400"/>
            <a:ext cx="3227798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𝑱</m:t>
                          </m:r>
                          <m:r>
                            <a:rPr lang="en-US" sz="28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sz="28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1262921"/>
                <a:ext cx="4148828" cy="1174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Objective</a:t>
                </a:r>
                <a:r>
                  <a:rPr lang="en-US" sz="2800" dirty="0" smtClean="0"/>
                  <a:t>: To minimize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𝑱</m:t>
                    </m:r>
                    <m:r>
                      <a:rPr lang="en-US" sz="2800" b="1" i="1">
                        <a:latin typeface="Cambria Math" charset="0"/>
                      </a:rPr>
                      <m:t>(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3" y="2785738"/>
                <a:ext cx="43145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96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9319" y="3753030"/>
                <a:ext cx="4008085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f>
                        <m:fPr>
                          <m:ctrlPr>
                            <a:rPr lang="bg-BG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19" y="3753030"/>
                <a:ext cx="4008085" cy="10253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1" y="5754453"/>
            <a:ext cx="10782300" cy="9713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7581" y="5097649"/>
            <a:ext cx="5842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Gradient Decent (Logistic regression)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80446" y="4742638"/>
                <a:ext cx="3605987" cy="1011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mr-IN" sz="320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446" y="4742638"/>
                <a:ext cx="3605987" cy="101181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51237" y="1112329"/>
            <a:ext cx="10841533" cy="36660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48645" y="3443875"/>
                <a:ext cx="32532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45" y="3443875"/>
                <a:ext cx="3253262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937919" y="1066800"/>
            <a:ext cx="2587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C000"/>
                </a:solidFill>
              </a:rPr>
              <a:t>Linearregression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93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609600"/>
            <a:ext cx="5537200" cy="553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8050" y="2590800"/>
            <a:ext cx="4814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Visual </a:t>
            </a:r>
          </a:p>
          <a:p>
            <a:r>
              <a:rPr lang="en-US" sz="4000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Representation</a:t>
            </a:r>
            <a:endParaRPr lang="en-US" sz="40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4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Gradient Decent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9" y="2438400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8137" y="5105400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66119" y="59436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1618938" y="2503357"/>
            <a:ext cx="2428406" cy="2045265"/>
          </a:xfrm>
          <a:custGeom>
            <a:avLst/>
            <a:gdLst>
              <a:gd name="connsiteX0" fmla="*/ 0 w 2428406"/>
              <a:gd name="connsiteY0" fmla="*/ 29981 h 2045265"/>
              <a:gd name="connsiteX1" fmla="*/ 119921 w 2428406"/>
              <a:gd name="connsiteY1" fmla="*/ 794479 h 2045265"/>
              <a:gd name="connsiteX2" fmla="*/ 374754 w 2428406"/>
              <a:gd name="connsiteY2" fmla="*/ 1319135 h 2045265"/>
              <a:gd name="connsiteX3" fmla="*/ 959370 w 2428406"/>
              <a:gd name="connsiteY3" fmla="*/ 1918741 h 2045265"/>
              <a:gd name="connsiteX4" fmla="*/ 1558977 w 2428406"/>
              <a:gd name="connsiteY4" fmla="*/ 2023673 h 2045265"/>
              <a:gd name="connsiteX5" fmla="*/ 1978701 w 2428406"/>
              <a:gd name="connsiteY5" fmla="*/ 1618938 h 2045265"/>
              <a:gd name="connsiteX6" fmla="*/ 2203554 w 2428406"/>
              <a:gd name="connsiteY6" fmla="*/ 1034322 h 2045265"/>
              <a:gd name="connsiteX7" fmla="*/ 2353455 w 2428406"/>
              <a:gd name="connsiteY7" fmla="*/ 479686 h 2045265"/>
              <a:gd name="connsiteX8" fmla="*/ 2428406 w 2428406"/>
              <a:gd name="connsiteY8" fmla="*/ 0 h 20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406" h="2045265">
                <a:moveTo>
                  <a:pt x="0" y="29981"/>
                </a:moveTo>
                <a:cubicBezTo>
                  <a:pt x="28731" y="304800"/>
                  <a:pt x="57462" y="579620"/>
                  <a:pt x="119921" y="794479"/>
                </a:cubicBezTo>
                <a:cubicBezTo>
                  <a:pt x="182380" y="1009338"/>
                  <a:pt x="234846" y="1131758"/>
                  <a:pt x="374754" y="1319135"/>
                </a:cubicBezTo>
                <a:cubicBezTo>
                  <a:pt x="514662" y="1506512"/>
                  <a:pt x="761999" y="1801318"/>
                  <a:pt x="959370" y="1918741"/>
                </a:cubicBezTo>
                <a:cubicBezTo>
                  <a:pt x="1156741" y="2036164"/>
                  <a:pt x="1389088" y="2073640"/>
                  <a:pt x="1558977" y="2023673"/>
                </a:cubicBezTo>
                <a:cubicBezTo>
                  <a:pt x="1728866" y="1973706"/>
                  <a:pt x="1871271" y="1783830"/>
                  <a:pt x="1978701" y="1618938"/>
                </a:cubicBezTo>
                <a:cubicBezTo>
                  <a:pt x="2086131" y="1454046"/>
                  <a:pt x="2141095" y="1224197"/>
                  <a:pt x="2203554" y="1034322"/>
                </a:cubicBezTo>
                <a:cubicBezTo>
                  <a:pt x="2266013" y="844447"/>
                  <a:pt x="2315980" y="652073"/>
                  <a:pt x="2353455" y="479686"/>
                </a:cubicBezTo>
                <a:cubicBezTo>
                  <a:pt x="2390930" y="307299"/>
                  <a:pt x="2428406" y="0"/>
                  <a:pt x="2428406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8321" y="2348778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68539" y="5015778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76521" y="5853978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6940446" y="2218544"/>
            <a:ext cx="4092315" cy="2038711"/>
          </a:xfrm>
          <a:custGeom>
            <a:avLst/>
            <a:gdLst>
              <a:gd name="connsiteX0" fmla="*/ 0 w 4092315"/>
              <a:gd name="connsiteY0" fmla="*/ 254833 h 2038711"/>
              <a:gd name="connsiteX1" fmla="*/ 104931 w 4092315"/>
              <a:gd name="connsiteY1" fmla="*/ 584617 h 2038711"/>
              <a:gd name="connsiteX2" fmla="*/ 254833 w 4092315"/>
              <a:gd name="connsiteY2" fmla="*/ 749508 h 2038711"/>
              <a:gd name="connsiteX3" fmla="*/ 479685 w 4092315"/>
              <a:gd name="connsiteY3" fmla="*/ 749508 h 2038711"/>
              <a:gd name="connsiteX4" fmla="*/ 659567 w 4092315"/>
              <a:gd name="connsiteY4" fmla="*/ 569626 h 2038711"/>
              <a:gd name="connsiteX5" fmla="*/ 869429 w 4092315"/>
              <a:gd name="connsiteY5" fmla="*/ 494676 h 2038711"/>
              <a:gd name="connsiteX6" fmla="*/ 1079292 w 4092315"/>
              <a:gd name="connsiteY6" fmla="*/ 899410 h 2038711"/>
              <a:gd name="connsiteX7" fmla="*/ 1199213 w 4092315"/>
              <a:gd name="connsiteY7" fmla="*/ 1229194 h 2038711"/>
              <a:gd name="connsiteX8" fmla="*/ 1334124 w 4092315"/>
              <a:gd name="connsiteY8" fmla="*/ 1349115 h 2038711"/>
              <a:gd name="connsiteX9" fmla="*/ 1558977 w 4092315"/>
              <a:gd name="connsiteY9" fmla="*/ 1064302 h 2038711"/>
              <a:gd name="connsiteX10" fmla="*/ 1858780 w 4092315"/>
              <a:gd name="connsiteY10" fmla="*/ 1484026 h 2038711"/>
              <a:gd name="connsiteX11" fmla="*/ 2113613 w 4092315"/>
              <a:gd name="connsiteY11" fmla="*/ 2038663 h 2038711"/>
              <a:gd name="connsiteX12" fmla="*/ 2443397 w 4092315"/>
              <a:gd name="connsiteY12" fmla="*/ 1514007 h 2038711"/>
              <a:gd name="connsiteX13" fmla="*/ 2428406 w 4092315"/>
              <a:gd name="connsiteY13" fmla="*/ 1169233 h 2038711"/>
              <a:gd name="connsiteX14" fmla="*/ 2668249 w 4092315"/>
              <a:gd name="connsiteY14" fmla="*/ 959371 h 2038711"/>
              <a:gd name="connsiteX15" fmla="*/ 2938072 w 4092315"/>
              <a:gd name="connsiteY15" fmla="*/ 1424066 h 2038711"/>
              <a:gd name="connsiteX16" fmla="*/ 3192905 w 4092315"/>
              <a:gd name="connsiteY16" fmla="*/ 734518 h 2038711"/>
              <a:gd name="connsiteX17" fmla="*/ 3192905 w 4092315"/>
              <a:gd name="connsiteY17" fmla="*/ 314794 h 2038711"/>
              <a:gd name="connsiteX18" fmla="*/ 3567659 w 4092315"/>
              <a:gd name="connsiteY18" fmla="*/ 719528 h 2038711"/>
              <a:gd name="connsiteX19" fmla="*/ 3627620 w 4092315"/>
              <a:gd name="connsiteY19" fmla="*/ 1109272 h 2038711"/>
              <a:gd name="connsiteX20" fmla="*/ 3912433 w 4092315"/>
              <a:gd name="connsiteY20" fmla="*/ 1034322 h 2038711"/>
              <a:gd name="connsiteX21" fmla="*/ 4047344 w 4092315"/>
              <a:gd name="connsiteY21" fmla="*/ 299804 h 2038711"/>
              <a:gd name="connsiteX22" fmla="*/ 4092315 w 4092315"/>
              <a:gd name="connsiteY22" fmla="*/ 0 h 20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92315" h="2038711">
                <a:moveTo>
                  <a:pt x="0" y="254833"/>
                </a:moveTo>
                <a:cubicBezTo>
                  <a:pt x="31229" y="378502"/>
                  <a:pt x="62459" y="502171"/>
                  <a:pt x="104931" y="584617"/>
                </a:cubicBezTo>
                <a:cubicBezTo>
                  <a:pt x="147403" y="667063"/>
                  <a:pt x="192374" y="722026"/>
                  <a:pt x="254833" y="749508"/>
                </a:cubicBezTo>
                <a:cubicBezTo>
                  <a:pt x="317292" y="776990"/>
                  <a:pt x="412229" y="779488"/>
                  <a:pt x="479685" y="749508"/>
                </a:cubicBezTo>
                <a:cubicBezTo>
                  <a:pt x="547141" y="719528"/>
                  <a:pt x="594610" y="612098"/>
                  <a:pt x="659567" y="569626"/>
                </a:cubicBezTo>
                <a:cubicBezTo>
                  <a:pt x="724524" y="527154"/>
                  <a:pt x="799475" y="439712"/>
                  <a:pt x="869429" y="494676"/>
                </a:cubicBezTo>
                <a:cubicBezTo>
                  <a:pt x="939383" y="549640"/>
                  <a:pt x="1024328" y="776990"/>
                  <a:pt x="1079292" y="899410"/>
                </a:cubicBezTo>
                <a:cubicBezTo>
                  <a:pt x="1134256" y="1021830"/>
                  <a:pt x="1156741" y="1154243"/>
                  <a:pt x="1199213" y="1229194"/>
                </a:cubicBezTo>
                <a:cubicBezTo>
                  <a:pt x="1241685" y="1304145"/>
                  <a:pt x="1274163" y="1376597"/>
                  <a:pt x="1334124" y="1349115"/>
                </a:cubicBezTo>
                <a:cubicBezTo>
                  <a:pt x="1394085" y="1321633"/>
                  <a:pt x="1471534" y="1041817"/>
                  <a:pt x="1558977" y="1064302"/>
                </a:cubicBezTo>
                <a:cubicBezTo>
                  <a:pt x="1646420" y="1086787"/>
                  <a:pt x="1766341" y="1321632"/>
                  <a:pt x="1858780" y="1484026"/>
                </a:cubicBezTo>
                <a:cubicBezTo>
                  <a:pt x="1951219" y="1646420"/>
                  <a:pt x="2016177" y="2033666"/>
                  <a:pt x="2113613" y="2038663"/>
                </a:cubicBezTo>
                <a:cubicBezTo>
                  <a:pt x="2211049" y="2043660"/>
                  <a:pt x="2390932" y="1658912"/>
                  <a:pt x="2443397" y="1514007"/>
                </a:cubicBezTo>
                <a:cubicBezTo>
                  <a:pt x="2495863" y="1369102"/>
                  <a:pt x="2390931" y="1261672"/>
                  <a:pt x="2428406" y="1169233"/>
                </a:cubicBezTo>
                <a:cubicBezTo>
                  <a:pt x="2465881" y="1076794"/>
                  <a:pt x="2583305" y="916899"/>
                  <a:pt x="2668249" y="959371"/>
                </a:cubicBezTo>
                <a:cubicBezTo>
                  <a:pt x="2753193" y="1001843"/>
                  <a:pt x="2850629" y="1461541"/>
                  <a:pt x="2938072" y="1424066"/>
                </a:cubicBezTo>
                <a:cubicBezTo>
                  <a:pt x="3025515" y="1386591"/>
                  <a:pt x="3150433" y="919397"/>
                  <a:pt x="3192905" y="734518"/>
                </a:cubicBezTo>
                <a:cubicBezTo>
                  <a:pt x="3235377" y="549639"/>
                  <a:pt x="3130446" y="317292"/>
                  <a:pt x="3192905" y="314794"/>
                </a:cubicBezTo>
                <a:cubicBezTo>
                  <a:pt x="3255364" y="312296"/>
                  <a:pt x="3495207" y="587115"/>
                  <a:pt x="3567659" y="719528"/>
                </a:cubicBezTo>
                <a:cubicBezTo>
                  <a:pt x="3640111" y="851941"/>
                  <a:pt x="3570158" y="1056806"/>
                  <a:pt x="3627620" y="1109272"/>
                </a:cubicBezTo>
                <a:cubicBezTo>
                  <a:pt x="3685082" y="1161738"/>
                  <a:pt x="3842479" y="1169233"/>
                  <a:pt x="3912433" y="1034322"/>
                </a:cubicBezTo>
                <a:cubicBezTo>
                  <a:pt x="3982387" y="899411"/>
                  <a:pt x="4017364" y="472191"/>
                  <a:pt x="4047344" y="299804"/>
                </a:cubicBezTo>
                <a:cubicBezTo>
                  <a:pt x="4077324" y="127417"/>
                  <a:pt x="4092315" y="0"/>
                  <a:pt x="4092315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0315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063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49619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35367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Gradient Decent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9" y="2438400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8137" y="5105400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66119" y="59436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1618938" y="2503357"/>
            <a:ext cx="2428406" cy="2045265"/>
          </a:xfrm>
          <a:custGeom>
            <a:avLst/>
            <a:gdLst>
              <a:gd name="connsiteX0" fmla="*/ 0 w 2428406"/>
              <a:gd name="connsiteY0" fmla="*/ 29981 h 2045265"/>
              <a:gd name="connsiteX1" fmla="*/ 119921 w 2428406"/>
              <a:gd name="connsiteY1" fmla="*/ 794479 h 2045265"/>
              <a:gd name="connsiteX2" fmla="*/ 374754 w 2428406"/>
              <a:gd name="connsiteY2" fmla="*/ 1319135 h 2045265"/>
              <a:gd name="connsiteX3" fmla="*/ 959370 w 2428406"/>
              <a:gd name="connsiteY3" fmla="*/ 1918741 h 2045265"/>
              <a:gd name="connsiteX4" fmla="*/ 1558977 w 2428406"/>
              <a:gd name="connsiteY4" fmla="*/ 2023673 h 2045265"/>
              <a:gd name="connsiteX5" fmla="*/ 1978701 w 2428406"/>
              <a:gd name="connsiteY5" fmla="*/ 1618938 h 2045265"/>
              <a:gd name="connsiteX6" fmla="*/ 2203554 w 2428406"/>
              <a:gd name="connsiteY6" fmla="*/ 1034322 h 2045265"/>
              <a:gd name="connsiteX7" fmla="*/ 2353455 w 2428406"/>
              <a:gd name="connsiteY7" fmla="*/ 479686 h 2045265"/>
              <a:gd name="connsiteX8" fmla="*/ 2428406 w 2428406"/>
              <a:gd name="connsiteY8" fmla="*/ 0 h 20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406" h="2045265">
                <a:moveTo>
                  <a:pt x="0" y="29981"/>
                </a:moveTo>
                <a:cubicBezTo>
                  <a:pt x="28731" y="304800"/>
                  <a:pt x="57462" y="579620"/>
                  <a:pt x="119921" y="794479"/>
                </a:cubicBezTo>
                <a:cubicBezTo>
                  <a:pt x="182380" y="1009338"/>
                  <a:pt x="234846" y="1131758"/>
                  <a:pt x="374754" y="1319135"/>
                </a:cubicBezTo>
                <a:cubicBezTo>
                  <a:pt x="514662" y="1506512"/>
                  <a:pt x="761999" y="1801318"/>
                  <a:pt x="959370" y="1918741"/>
                </a:cubicBezTo>
                <a:cubicBezTo>
                  <a:pt x="1156741" y="2036164"/>
                  <a:pt x="1389088" y="2073640"/>
                  <a:pt x="1558977" y="2023673"/>
                </a:cubicBezTo>
                <a:cubicBezTo>
                  <a:pt x="1728866" y="1973706"/>
                  <a:pt x="1871271" y="1783830"/>
                  <a:pt x="1978701" y="1618938"/>
                </a:cubicBezTo>
                <a:cubicBezTo>
                  <a:pt x="2086131" y="1454046"/>
                  <a:pt x="2141095" y="1224197"/>
                  <a:pt x="2203554" y="1034322"/>
                </a:cubicBezTo>
                <a:cubicBezTo>
                  <a:pt x="2266013" y="844447"/>
                  <a:pt x="2315980" y="652073"/>
                  <a:pt x="2353455" y="479686"/>
                </a:cubicBezTo>
                <a:cubicBezTo>
                  <a:pt x="2390930" y="307299"/>
                  <a:pt x="2428406" y="0"/>
                  <a:pt x="2428406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8321" y="2348778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68539" y="5015778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76521" y="5853978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6940446" y="2218544"/>
            <a:ext cx="4092315" cy="2038711"/>
          </a:xfrm>
          <a:custGeom>
            <a:avLst/>
            <a:gdLst>
              <a:gd name="connsiteX0" fmla="*/ 0 w 4092315"/>
              <a:gd name="connsiteY0" fmla="*/ 254833 h 2038711"/>
              <a:gd name="connsiteX1" fmla="*/ 104931 w 4092315"/>
              <a:gd name="connsiteY1" fmla="*/ 584617 h 2038711"/>
              <a:gd name="connsiteX2" fmla="*/ 254833 w 4092315"/>
              <a:gd name="connsiteY2" fmla="*/ 749508 h 2038711"/>
              <a:gd name="connsiteX3" fmla="*/ 479685 w 4092315"/>
              <a:gd name="connsiteY3" fmla="*/ 749508 h 2038711"/>
              <a:gd name="connsiteX4" fmla="*/ 659567 w 4092315"/>
              <a:gd name="connsiteY4" fmla="*/ 569626 h 2038711"/>
              <a:gd name="connsiteX5" fmla="*/ 869429 w 4092315"/>
              <a:gd name="connsiteY5" fmla="*/ 494676 h 2038711"/>
              <a:gd name="connsiteX6" fmla="*/ 1079292 w 4092315"/>
              <a:gd name="connsiteY6" fmla="*/ 899410 h 2038711"/>
              <a:gd name="connsiteX7" fmla="*/ 1199213 w 4092315"/>
              <a:gd name="connsiteY7" fmla="*/ 1229194 h 2038711"/>
              <a:gd name="connsiteX8" fmla="*/ 1334124 w 4092315"/>
              <a:gd name="connsiteY8" fmla="*/ 1349115 h 2038711"/>
              <a:gd name="connsiteX9" fmla="*/ 1558977 w 4092315"/>
              <a:gd name="connsiteY9" fmla="*/ 1064302 h 2038711"/>
              <a:gd name="connsiteX10" fmla="*/ 1858780 w 4092315"/>
              <a:gd name="connsiteY10" fmla="*/ 1484026 h 2038711"/>
              <a:gd name="connsiteX11" fmla="*/ 2113613 w 4092315"/>
              <a:gd name="connsiteY11" fmla="*/ 2038663 h 2038711"/>
              <a:gd name="connsiteX12" fmla="*/ 2443397 w 4092315"/>
              <a:gd name="connsiteY12" fmla="*/ 1514007 h 2038711"/>
              <a:gd name="connsiteX13" fmla="*/ 2428406 w 4092315"/>
              <a:gd name="connsiteY13" fmla="*/ 1169233 h 2038711"/>
              <a:gd name="connsiteX14" fmla="*/ 2668249 w 4092315"/>
              <a:gd name="connsiteY14" fmla="*/ 959371 h 2038711"/>
              <a:gd name="connsiteX15" fmla="*/ 2938072 w 4092315"/>
              <a:gd name="connsiteY15" fmla="*/ 1424066 h 2038711"/>
              <a:gd name="connsiteX16" fmla="*/ 3192905 w 4092315"/>
              <a:gd name="connsiteY16" fmla="*/ 734518 h 2038711"/>
              <a:gd name="connsiteX17" fmla="*/ 3192905 w 4092315"/>
              <a:gd name="connsiteY17" fmla="*/ 314794 h 2038711"/>
              <a:gd name="connsiteX18" fmla="*/ 3567659 w 4092315"/>
              <a:gd name="connsiteY18" fmla="*/ 719528 h 2038711"/>
              <a:gd name="connsiteX19" fmla="*/ 3627620 w 4092315"/>
              <a:gd name="connsiteY19" fmla="*/ 1109272 h 2038711"/>
              <a:gd name="connsiteX20" fmla="*/ 3912433 w 4092315"/>
              <a:gd name="connsiteY20" fmla="*/ 1034322 h 2038711"/>
              <a:gd name="connsiteX21" fmla="*/ 4047344 w 4092315"/>
              <a:gd name="connsiteY21" fmla="*/ 299804 h 2038711"/>
              <a:gd name="connsiteX22" fmla="*/ 4092315 w 4092315"/>
              <a:gd name="connsiteY22" fmla="*/ 0 h 20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92315" h="2038711">
                <a:moveTo>
                  <a:pt x="0" y="254833"/>
                </a:moveTo>
                <a:cubicBezTo>
                  <a:pt x="31229" y="378502"/>
                  <a:pt x="62459" y="502171"/>
                  <a:pt x="104931" y="584617"/>
                </a:cubicBezTo>
                <a:cubicBezTo>
                  <a:pt x="147403" y="667063"/>
                  <a:pt x="192374" y="722026"/>
                  <a:pt x="254833" y="749508"/>
                </a:cubicBezTo>
                <a:cubicBezTo>
                  <a:pt x="317292" y="776990"/>
                  <a:pt x="412229" y="779488"/>
                  <a:pt x="479685" y="749508"/>
                </a:cubicBezTo>
                <a:cubicBezTo>
                  <a:pt x="547141" y="719528"/>
                  <a:pt x="594610" y="612098"/>
                  <a:pt x="659567" y="569626"/>
                </a:cubicBezTo>
                <a:cubicBezTo>
                  <a:pt x="724524" y="527154"/>
                  <a:pt x="799475" y="439712"/>
                  <a:pt x="869429" y="494676"/>
                </a:cubicBezTo>
                <a:cubicBezTo>
                  <a:pt x="939383" y="549640"/>
                  <a:pt x="1024328" y="776990"/>
                  <a:pt x="1079292" y="899410"/>
                </a:cubicBezTo>
                <a:cubicBezTo>
                  <a:pt x="1134256" y="1021830"/>
                  <a:pt x="1156741" y="1154243"/>
                  <a:pt x="1199213" y="1229194"/>
                </a:cubicBezTo>
                <a:cubicBezTo>
                  <a:pt x="1241685" y="1304145"/>
                  <a:pt x="1274163" y="1376597"/>
                  <a:pt x="1334124" y="1349115"/>
                </a:cubicBezTo>
                <a:cubicBezTo>
                  <a:pt x="1394085" y="1321633"/>
                  <a:pt x="1471534" y="1041817"/>
                  <a:pt x="1558977" y="1064302"/>
                </a:cubicBezTo>
                <a:cubicBezTo>
                  <a:pt x="1646420" y="1086787"/>
                  <a:pt x="1766341" y="1321632"/>
                  <a:pt x="1858780" y="1484026"/>
                </a:cubicBezTo>
                <a:cubicBezTo>
                  <a:pt x="1951219" y="1646420"/>
                  <a:pt x="2016177" y="2033666"/>
                  <a:pt x="2113613" y="2038663"/>
                </a:cubicBezTo>
                <a:cubicBezTo>
                  <a:pt x="2211049" y="2043660"/>
                  <a:pt x="2390932" y="1658912"/>
                  <a:pt x="2443397" y="1514007"/>
                </a:cubicBezTo>
                <a:cubicBezTo>
                  <a:pt x="2495863" y="1369102"/>
                  <a:pt x="2390931" y="1261672"/>
                  <a:pt x="2428406" y="1169233"/>
                </a:cubicBezTo>
                <a:cubicBezTo>
                  <a:pt x="2465881" y="1076794"/>
                  <a:pt x="2583305" y="916899"/>
                  <a:pt x="2668249" y="959371"/>
                </a:cubicBezTo>
                <a:cubicBezTo>
                  <a:pt x="2753193" y="1001843"/>
                  <a:pt x="2850629" y="1461541"/>
                  <a:pt x="2938072" y="1424066"/>
                </a:cubicBezTo>
                <a:cubicBezTo>
                  <a:pt x="3025515" y="1386591"/>
                  <a:pt x="3150433" y="919397"/>
                  <a:pt x="3192905" y="734518"/>
                </a:cubicBezTo>
                <a:cubicBezTo>
                  <a:pt x="3235377" y="549639"/>
                  <a:pt x="3130446" y="317292"/>
                  <a:pt x="3192905" y="314794"/>
                </a:cubicBezTo>
                <a:cubicBezTo>
                  <a:pt x="3255364" y="312296"/>
                  <a:pt x="3495207" y="587115"/>
                  <a:pt x="3567659" y="719528"/>
                </a:cubicBezTo>
                <a:cubicBezTo>
                  <a:pt x="3640111" y="851941"/>
                  <a:pt x="3570158" y="1056806"/>
                  <a:pt x="3627620" y="1109272"/>
                </a:cubicBezTo>
                <a:cubicBezTo>
                  <a:pt x="3685082" y="1161738"/>
                  <a:pt x="3842479" y="1169233"/>
                  <a:pt x="3912433" y="1034322"/>
                </a:cubicBezTo>
                <a:cubicBezTo>
                  <a:pt x="3982387" y="899411"/>
                  <a:pt x="4017364" y="472191"/>
                  <a:pt x="4047344" y="299804"/>
                </a:cubicBezTo>
                <a:cubicBezTo>
                  <a:pt x="4077324" y="127417"/>
                  <a:pt x="4092315" y="0"/>
                  <a:pt x="4092315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2833141" y="4330415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8895100" y="4020819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30315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6063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73399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59147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Gradient Decent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9" y="2438400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8137" y="5105400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66119" y="59436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1618938" y="2503357"/>
            <a:ext cx="2428406" cy="2045265"/>
          </a:xfrm>
          <a:custGeom>
            <a:avLst/>
            <a:gdLst>
              <a:gd name="connsiteX0" fmla="*/ 0 w 2428406"/>
              <a:gd name="connsiteY0" fmla="*/ 29981 h 2045265"/>
              <a:gd name="connsiteX1" fmla="*/ 119921 w 2428406"/>
              <a:gd name="connsiteY1" fmla="*/ 794479 h 2045265"/>
              <a:gd name="connsiteX2" fmla="*/ 374754 w 2428406"/>
              <a:gd name="connsiteY2" fmla="*/ 1319135 h 2045265"/>
              <a:gd name="connsiteX3" fmla="*/ 959370 w 2428406"/>
              <a:gd name="connsiteY3" fmla="*/ 1918741 h 2045265"/>
              <a:gd name="connsiteX4" fmla="*/ 1558977 w 2428406"/>
              <a:gd name="connsiteY4" fmla="*/ 2023673 h 2045265"/>
              <a:gd name="connsiteX5" fmla="*/ 1978701 w 2428406"/>
              <a:gd name="connsiteY5" fmla="*/ 1618938 h 2045265"/>
              <a:gd name="connsiteX6" fmla="*/ 2203554 w 2428406"/>
              <a:gd name="connsiteY6" fmla="*/ 1034322 h 2045265"/>
              <a:gd name="connsiteX7" fmla="*/ 2353455 w 2428406"/>
              <a:gd name="connsiteY7" fmla="*/ 479686 h 2045265"/>
              <a:gd name="connsiteX8" fmla="*/ 2428406 w 2428406"/>
              <a:gd name="connsiteY8" fmla="*/ 0 h 20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406" h="2045265">
                <a:moveTo>
                  <a:pt x="0" y="29981"/>
                </a:moveTo>
                <a:cubicBezTo>
                  <a:pt x="28731" y="304800"/>
                  <a:pt x="57462" y="579620"/>
                  <a:pt x="119921" y="794479"/>
                </a:cubicBezTo>
                <a:cubicBezTo>
                  <a:pt x="182380" y="1009338"/>
                  <a:pt x="234846" y="1131758"/>
                  <a:pt x="374754" y="1319135"/>
                </a:cubicBezTo>
                <a:cubicBezTo>
                  <a:pt x="514662" y="1506512"/>
                  <a:pt x="761999" y="1801318"/>
                  <a:pt x="959370" y="1918741"/>
                </a:cubicBezTo>
                <a:cubicBezTo>
                  <a:pt x="1156741" y="2036164"/>
                  <a:pt x="1389088" y="2073640"/>
                  <a:pt x="1558977" y="2023673"/>
                </a:cubicBezTo>
                <a:cubicBezTo>
                  <a:pt x="1728866" y="1973706"/>
                  <a:pt x="1871271" y="1783830"/>
                  <a:pt x="1978701" y="1618938"/>
                </a:cubicBezTo>
                <a:cubicBezTo>
                  <a:pt x="2086131" y="1454046"/>
                  <a:pt x="2141095" y="1224197"/>
                  <a:pt x="2203554" y="1034322"/>
                </a:cubicBezTo>
                <a:cubicBezTo>
                  <a:pt x="2266013" y="844447"/>
                  <a:pt x="2315980" y="652073"/>
                  <a:pt x="2353455" y="479686"/>
                </a:cubicBezTo>
                <a:cubicBezTo>
                  <a:pt x="2390930" y="307299"/>
                  <a:pt x="2428406" y="0"/>
                  <a:pt x="2428406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8321" y="2348778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68539" y="5015778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76521" y="5853978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6940446" y="2218544"/>
            <a:ext cx="4092315" cy="2038711"/>
          </a:xfrm>
          <a:custGeom>
            <a:avLst/>
            <a:gdLst>
              <a:gd name="connsiteX0" fmla="*/ 0 w 4092315"/>
              <a:gd name="connsiteY0" fmla="*/ 254833 h 2038711"/>
              <a:gd name="connsiteX1" fmla="*/ 104931 w 4092315"/>
              <a:gd name="connsiteY1" fmla="*/ 584617 h 2038711"/>
              <a:gd name="connsiteX2" fmla="*/ 254833 w 4092315"/>
              <a:gd name="connsiteY2" fmla="*/ 749508 h 2038711"/>
              <a:gd name="connsiteX3" fmla="*/ 479685 w 4092315"/>
              <a:gd name="connsiteY3" fmla="*/ 749508 h 2038711"/>
              <a:gd name="connsiteX4" fmla="*/ 659567 w 4092315"/>
              <a:gd name="connsiteY4" fmla="*/ 569626 h 2038711"/>
              <a:gd name="connsiteX5" fmla="*/ 869429 w 4092315"/>
              <a:gd name="connsiteY5" fmla="*/ 494676 h 2038711"/>
              <a:gd name="connsiteX6" fmla="*/ 1079292 w 4092315"/>
              <a:gd name="connsiteY6" fmla="*/ 899410 h 2038711"/>
              <a:gd name="connsiteX7" fmla="*/ 1199213 w 4092315"/>
              <a:gd name="connsiteY7" fmla="*/ 1229194 h 2038711"/>
              <a:gd name="connsiteX8" fmla="*/ 1334124 w 4092315"/>
              <a:gd name="connsiteY8" fmla="*/ 1349115 h 2038711"/>
              <a:gd name="connsiteX9" fmla="*/ 1558977 w 4092315"/>
              <a:gd name="connsiteY9" fmla="*/ 1064302 h 2038711"/>
              <a:gd name="connsiteX10" fmla="*/ 1858780 w 4092315"/>
              <a:gd name="connsiteY10" fmla="*/ 1484026 h 2038711"/>
              <a:gd name="connsiteX11" fmla="*/ 2113613 w 4092315"/>
              <a:gd name="connsiteY11" fmla="*/ 2038663 h 2038711"/>
              <a:gd name="connsiteX12" fmla="*/ 2443397 w 4092315"/>
              <a:gd name="connsiteY12" fmla="*/ 1514007 h 2038711"/>
              <a:gd name="connsiteX13" fmla="*/ 2428406 w 4092315"/>
              <a:gd name="connsiteY13" fmla="*/ 1169233 h 2038711"/>
              <a:gd name="connsiteX14" fmla="*/ 2668249 w 4092315"/>
              <a:gd name="connsiteY14" fmla="*/ 959371 h 2038711"/>
              <a:gd name="connsiteX15" fmla="*/ 2938072 w 4092315"/>
              <a:gd name="connsiteY15" fmla="*/ 1424066 h 2038711"/>
              <a:gd name="connsiteX16" fmla="*/ 3192905 w 4092315"/>
              <a:gd name="connsiteY16" fmla="*/ 734518 h 2038711"/>
              <a:gd name="connsiteX17" fmla="*/ 3192905 w 4092315"/>
              <a:gd name="connsiteY17" fmla="*/ 314794 h 2038711"/>
              <a:gd name="connsiteX18" fmla="*/ 3567659 w 4092315"/>
              <a:gd name="connsiteY18" fmla="*/ 719528 h 2038711"/>
              <a:gd name="connsiteX19" fmla="*/ 3627620 w 4092315"/>
              <a:gd name="connsiteY19" fmla="*/ 1109272 h 2038711"/>
              <a:gd name="connsiteX20" fmla="*/ 3912433 w 4092315"/>
              <a:gd name="connsiteY20" fmla="*/ 1034322 h 2038711"/>
              <a:gd name="connsiteX21" fmla="*/ 4047344 w 4092315"/>
              <a:gd name="connsiteY21" fmla="*/ 299804 h 2038711"/>
              <a:gd name="connsiteX22" fmla="*/ 4092315 w 4092315"/>
              <a:gd name="connsiteY22" fmla="*/ 0 h 20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92315" h="2038711">
                <a:moveTo>
                  <a:pt x="0" y="254833"/>
                </a:moveTo>
                <a:cubicBezTo>
                  <a:pt x="31229" y="378502"/>
                  <a:pt x="62459" y="502171"/>
                  <a:pt x="104931" y="584617"/>
                </a:cubicBezTo>
                <a:cubicBezTo>
                  <a:pt x="147403" y="667063"/>
                  <a:pt x="192374" y="722026"/>
                  <a:pt x="254833" y="749508"/>
                </a:cubicBezTo>
                <a:cubicBezTo>
                  <a:pt x="317292" y="776990"/>
                  <a:pt x="412229" y="779488"/>
                  <a:pt x="479685" y="749508"/>
                </a:cubicBezTo>
                <a:cubicBezTo>
                  <a:pt x="547141" y="719528"/>
                  <a:pt x="594610" y="612098"/>
                  <a:pt x="659567" y="569626"/>
                </a:cubicBezTo>
                <a:cubicBezTo>
                  <a:pt x="724524" y="527154"/>
                  <a:pt x="799475" y="439712"/>
                  <a:pt x="869429" y="494676"/>
                </a:cubicBezTo>
                <a:cubicBezTo>
                  <a:pt x="939383" y="549640"/>
                  <a:pt x="1024328" y="776990"/>
                  <a:pt x="1079292" y="899410"/>
                </a:cubicBezTo>
                <a:cubicBezTo>
                  <a:pt x="1134256" y="1021830"/>
                  <a:pt x="1156741" y="1154243"/>
                  <a:pt x="1199213" y="1229194"/>
                </a:cubicBezTo>
                <a:cubicBezTo>
                  <a:pt x="1241685" y="1304145"/>
                  <a:pt x="1274163" y="1376597"/>
                  <a:pt x="1334124" y="1349115"/>
                </a:cubicBezTo>
                <a:cubicBezTo>
                  <a:pt x="1394085" y="1321633"/>
                  <a:pt x="1471534" y="1041817"/>
                  <a:pt x="1558977" y="1064302"/>
                </a:cubicBezTo>
                <a:cubicBezTo>
                  <a:pt x="1646420" y="1086787"/>
                  <a:pt x="1766341" y="1321632"/>
                  <a:pt x="1858780" y="1484026"/>
                </a:cubicBezTo>
                <a:cubicBezTo>
                  <a:pt x="1951219" y="1646420"/>
                  <a:pt x="2016177" y="2033666"/>
                  <a:pt x="2113613" y="2038663"/>
                </a:cubicBezTo>
                <a:cubicBezTo>
                  <a:pt x="2211049" y="2043660"/>
                  <a:pt x="2390932" y="1658912"/>
                  <a:pt x="2443397" y="1514007"/>
                </a:cubicBezTo>
                <a:cubicBezTo>
                  <a:pt x="2495863" y="1369102"/>
                  <a:pt x="2390931" y="1261672"/>
                  <a:pt x="2428406" y="1169233"/>
                </a:cubicBezTo>
                <a:cubicBezTo>
                  <a:pt x="2465881" y="1076794"/>
                  <a:pt x="2583305" y="916899"/>
                  <a:pt x="2668249" y="959371"/>
                </a:cubicBezTo>
                <a:cubicBezTo>
                  <a:pt x="2753193" y="1001843"/>
                  <a:pt x="2850629" y="1461541"/>
                  <a:pt x="2938072" y="1424066"/>
                </a:cubicBezTo>
                <a:cubicBezTo>
                  <a:pt x="3025515" y="1386591"/>
                  <a:pt x="3150433" y="919397"/>
                  <a:pt x="3192905" y="734518"/>
                </a:cubicBezTo>
                <a:cubicBezTo>
                  <a:pt x="3235377" y="549639"/>
                  <a:pt x="3130446" y="317292"/>
                  <a:pt x="3192905" y="314794"/>
                </a:cubicBezTo>
                <a:cubicBezTo>
                  <a:pt x="3255364" y="312296"/>
                  <a:pt x="3495207" y="587115"/>
                  <a:pt x="3567659" y="719528"/>
                </a:cubicBezTo>
                <a:cubicBezTo>
                  <a:pt x="3640111" y="851941"/>
                  <a:pt x="3570158" y="1056806"/>
                  <a:pt x="3627620" y="1109272"/>
                </a:cubicBezTo>
                <a:cubicBezTo>
                  <a:pt x="3685082" y="1161738"/>
                  <a:pt x="3842479" y="1169233"/>
                  <a:pt x="3912433" y="1034322"/>
                </a:cubicBezTo>
                <a:cubicBezTo>
                  <a:pt x="3982387" y="899411"/>
                  <a:pt x="4017364" y="472191"/>
                  <a:pt x="4047344" y="299804"/>
                </a:cubicBezTo>
                <a:cubicBezTo>
                  <a:pt x="4077324" y="127417"/>
                  <a:pt x="4092315" y="0"/>
                  <a:pt x="4092315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2833141" y="4330415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8895100" y="4020819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 rot="18847931">
            <a:off x="3793131" y="2602221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30315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6063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73399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59147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Gradient Decent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9" y="2438400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8137" y="5105400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66119" y="59436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1618938" y="2503357"/>
            <a:ext cx="2428406" cy="2045265"/>
          </a:xfrm>
          <a:custGeom>
            <a:avLst/>
            <a:gdLst>
              <a:gd name="connsiteX0" fmla="*/ 0 w 2428406"/>
              <a:gd name="connsiteY0" fmla="*/ 29981 h 2045265"/>
              <a:gd name="connsiteX1" fmla="*/ 119921 w 2428406"/>
              <a:gd name="connsiteY1" fmla="*/ 794479 h 2045265"/>
              <a:gd name="connsiteX2" fmla="*/ 374754 w 2428406"/>
              <a:gd name="connsiteY2" fmla="*/ 1319135 h 2045265"/>
              <a:gd name="connsiteX3" fmla="*/ 959370 w 2428406"/>
              <a:gd name="connsiteY3" fmla="*/ 1918741 h 2045265"/>
              <a:gd name="connsiteX4" fmla="*/ 1558977 w 2428406"/>
              <a:gd name="connsiteY4" fmla="*/ 2023673 h 2045265"/>
              <a:gd name="connsiteX5" fmla="*/ 1978701 w 2428406"/>
              <a:gd name="connsiteY5" fmla="*/ 1618938 h 2045265"/>
              <a:gd name="connsiteX6" fmla="*/ 2203554 w 2428406"/>
              <a:gd name="connsiteY6" fmla="*/ 1034322 h 2045265"/>
              <a:gd name="connsiteX7" fmla="*/ 2353455 w 2428406"/>
              <a:gd name="connsiteY7" fmla="*/ 479686 h 2045265"/>
              <a:gd name="connsiteX8" fmla="*/ 2428406 w 2428406"/>
              <a:gd name="connsiteY8" fmla="*/ 0 h 20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406" h="2045265">
                <a:moveTo>
                  <a:pt x="0" y="29981"/>
                </a:moveTo>
                <a:cubicBezTo>
                  <a:pt x="28731" y="304800"/>
                  <a:pt x="57462" y="579620"/>
                  <a:pt x="119921" y="794479"/>
                </a:cubicBezTo>
                <a:cubicBezTo>
                  <a:pt x="182380" y="1009338"/>
                  <a:pt x="234846" y="1131758"/>
                  <a:pt x="374754" y="1319135"/>
                </a:cubicBezTo>
                <a:cubicBezTo>
                  <a:pt x="514662" y="1506512"/>
                  <a:pt x="761999" y="1801318"/>
                  <a:pt x="959370" y="1918741"/>
                </a:cubicBezTo>
                <a:cubicBezTo>
                  <a:pt x="1156741" y="2036164"/>
                  <a:pt x="1389088" y="2073640"/>
                  <a:pt x="1558977" y="2023673"/>
                </a:cubicBezTo>
                <a:cubicBezTo>
                  <a:pt x="1728866" y="1973706"/>
                  <a:pt x="1871271" y="1783830"/>
                  <a:pt x="1978701" y="1618938"/>
                </a:cubicBezTo>
                <a:cubicBezTo>
                  <a:pt x="2086131" y="1454046"/>
                  <a:pt x="2141095" y="1224197"/>
                  <a:pt x="2203554" y="1034322"/>
                </a:cubicBezTo>
                <a:cubicBezTo>
                  <a:pt x="2266013" y="844447"/>
                  <a:pt x="2315980" y="652073"/>
                  <a:pt x="2353455" y="479686"/>
                </a:cubicBezTo>
                <a:cubicBezTo>
                  <a:pt x="2390930" y="307299"/>
                  <a:pt x="2428406" y="0"/>
                  <a:pt x="2428406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8321" y="2348778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68539" y="5015778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76521" y="5853978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6940446" y="2218544"/>
            <a:ext cx="4092315" cy="2038711"/>
          </a:xfrm>
          <a:custGeom>
            <a:avLst/>
            <a:gdLst>
              <a:gd name="connsiteX0" fmla="*/ 0 w 4092315"/>
              <a:gd name="connsiteY0" fmla="*/ 254833 h 2038711"/>
              <a:gd name="connsiteX1" fmla="*/ 104931 w 4092315"/>
              <a:gd name="connsiteY1" fmla="*/ 584617 h 2038711"/>
              <a:gd name="connsiteX2" fmla="*/ 254833 w 4092315"/>
              <a:gd name="connsiteY2" fmla="*/ 749508 h 2038711"/>
              <a:gd name="connsiteX3" fmla="*/ 479685 w 4092315"/>
              <a:gd name="connsiteY3" fmla="*/ 749508 h 2038711"/>
              <a:gd name="connsiteX4" fmla="*/ 659567 w 4092315"/>
              <a:gd name="connsiteY4" fmla="*/ 569626 h 2038711"/>
              <a:gd name="connsiteX5" fmla="*/ 869429 w 4092315"/>
              <a:gd name="connsiteY5" fmla="*/ 494676 h 2038711"/>
              <a:gd name="connsiteX6" fmla="*/ 1079292 w 4092315"/>
              <a:gd name="connsiteY6" fmla="*/ 899410 h 2038711"/>
              <a:gd name="connsiteX7" fmla="*/ 1199213 w 4092315"/>
              <a:gd name="connsiteY7" fmla="*/ 1229194 h 2038711"/>
              <a:gd name="connsiteX8" fmla="*/ 1334124 w 4092315"/>
              <a:gd name="connsiteY8" fmla="*/ 1349115 h 2038711"/>
              <a:gd name="connsiteX9" fmla="*/ 1558977 w 4092315"/>
              <a:gd name="connsiteY9" fmla="*/ 1064302 h 2038711"/>
              <a:gd name="connsiteX10" fmla="*/ 1858780 w 4092315"/>
              <a:gd name="connsiteY10" fmla="*/ 1484026 h 2038711"/>
              <a:gd name="connsiteX11" fmla="*/ 2113613 w 4092315"/>
              <a:gd name="connsiteY11" fmla="*/ 2038663 h 2038711"/>
              <a:gd name="connsiteX12" fmla="*/ 2443397 w 4092315"/>
              <a:gd name="connsiteY12" fmla="*/ 1514007 h 2038711"/>
              <a:gd name="connsiteX13" fmla="*/ 2428406 w 4092315"/>
              <a:gd name="connsiteY13" fmla="*/ 1169233 h 2038711"/>
              <a:gd name="connsiteX14" fmla="*/ 2668249 w 4092315"/>
              <a:gd name="connsiteY14" fmla="*/ 959371 h 2038711"/>
              <a:gd name="connsiteX15" fmla="*/ 2938072 w 4092315"/>
              <a:gd name="connsiteY15" fmla="*/ 1424066 h 2038711"/>
              <a:gd name="connsiteX16" fmla="*/ 3192905 w 4092315"/>
              <a:gd name="connsiteY16" fmla="*/ 734518 h 2038711"/>
              <a:gd name="connsiteX17" fmla="*/ 3192905 w 4092315"/>
              <a:gd name="connsiteY17" fmla="*/ 314794 h 2038711"/>
              <a:gd name="connsiteX18" fmla="*/ 3567659 w 4092315"/>
              <a:gd name="connsiteY18" fmla="*/ 719528 h 2038711"/>
              <a:gd name="connsiteX19" fmla="*/ 3627620 w 4092315"/>
              <a:gd name="connsiteY19" fmla="*/ 1109272 h 2038711"/>
              <a:gd name="connsiteX20" fmla="*/ 3912433 w 4092315"/>
              <a:gd name="connsiteY20" fmla="*/ 1034322 h 2038711"/>
              <a:gd name="connsiteX21" fmla="*/ 4047344 w 4092315"/>
              <a:gd name="connsiteY21" fmla="*/ 299804 h 2038711"/>
              <a:gd name="connsiteX22" fmla="*/ 4092315 w 4092315"/>
              <a:gd name="connsiteY22" fmla="*/ 0 h 20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92315" h="2038711">
                <a:moveTo>
                  <a:pt x="0" y="254833"/>
                </a:moveTo>
                <a:cubicBezTo>
                  <a:pt x="31229" y="378502"/>
                  <a:pt x="62459" y="502171"/>
                  <a:pt x="104931" y="584617"/>
                </a:cubicBezTo>
                <a:cubicBezTo>
                  <a:pt x="147403" y="667063"/>
                  <a:pt x="192374" y="722026"/>
                  <a:pt x="254833" y="749508"/>
                </a:cubicBezTo>
                <a:cubicBezTo>
                  <a:pt x="317292" y="776990"/>
                  <a:pt x="412229" y="779488"/>
                  <a:pt x="479685" y="749508"/>
                </a:cubicBezTo>
                <a:cubicBezTo>
                  <a:pt x="547141" y="719528"/>
                  <a:pt x="594610" y="612098"/>
                  <a:pt x="659567" y="569626"/>
                </a:cubicBezTo>
                <a:cubicBezTo>
                  <a:pt x="724524" y="527154"/>
                  <a:pt x="799475" y="439712"/>
                  <a:pt x="869429" y="494676"/>
                </a:cubicBezTo>
                <a:cubicBezTo>
                  <a:pt x="939383" y="549640"/>
                  <a:pt x="1024328" y="776990"/>
                  <a:pt x="1079292" y="899410"/>
                </a:cubicBezTo>
                <a:cubicBezTo>
                  <a:pt x="1134256" y="1021830"/>
                  <a:pt x="1156741" y="1154243"/>
                  <a:pt x="1199213" y="1229194"/>
                </a:cubicBezTo>
                <a:cubicBezTo>
                  <a:pt x="1241685" y="1304145"/>
                  <a:pt x="1274163" y="1376597"/>
                  <a:pt x="1334124" y="1349115"/>
                </a:cubicBezTo>
                <a:cubicBezTo>
                  <a:pt x="1394085" y="1321633"/>
                  <a:pt x="1471534" y="1041817"/>
                  <a:pt x="1558977" y="1064302"/>
                </a:cubicBezTo>
                <a:cubicBezTo>
                  <a:pt x="1646420" y="1086787"/>
                  <a:pt x="1766341" y="1321632"/>
                  <a:pt x="1858780" y="1484026"/>
                </a:cubicBezTo>
                <a:cubicBezTo>
                  <a:pt x="1951219" y="1646420"/>
                  <a:pt x="2016177" y="2033666"/>
                  <a:pt x="2113613" y="2038663"/>
                </a:cubicBezTo>
                <a:cubicBezTo>
                  <a:pt x="2211049" y="2043660"/>
                  <a:pt x="2390932" y="1658912"/>
                  <a:pt x="2443397" y="1514007"/>
                </a:cubicBezTo>
                <a:cubicBezTo>
                  <a:pt x="2495863" y="1369102"/>
                  <a:pt x="2390931" y="1261672"/>
                  <a:pt x="2428406" y="1169233"/>
                </a:cubicBezTo>
                <a:cubicBezTo>
                  <a:pt x="2465881" y="1076794"/>
                  <a:pt x="2583305" y="916899"/>
                  <a:pt x="2668249" y="959371"/>
                </a:cubicBezTo>
                <a:cubicBezTo>
                  <a:pt x="2753193" y="1001843"/>
                  <a:pt x="2850629" y="1461541"/>
                  <a:pt x="2938072" y="1424066"/>
                </a:cubicBezTo>
                <a:cubicBezTo>
                  <a:pt x="3025515" y="1386591"/>
                  <a:pt x="3150433" y="919397"/>
                  <a:pt x="3192905" y="734518"/>
                </a:cubicBezTo>
                <a:cubicBezTo>
                  <a:pt x="3235377" y="549639"/>
                  <a:pt x="3130446" y="317292"/>
                  <a:pt x="3192905" y="314794"/>
                </a:cubicBezTo>
                <a:cubicBezTo>
                  <a:pt x="3255364" y="312296"/>
                  <a:pt x="3495207" y="587115"/>
                  <a:pt x="3567659" y="719528"/>
                </a:cubicBezTo>
                <a:cubicBezTo>
                  <a:pt x="3640111" y="851941"/>
                  <a:pt x="3570158" y="1056806"/>
                  <a:pt x="3627620" y="1109272"/>
                </a:cubicBezTo>
                <a:cubicBezTo>
                  <a:pt x="3685082" y="1161738"/>
                  <a:pt x="3842479" y="1169233"/>
                  <a:pt x="3912433" y="1034322"/>
                </a:cubicBezTo>
                <a:cubicBezTo>
                  <a:pt x="3982387" y="899411"/>
                  <a:pt x="4017364" y="472191"/>
                  <a:pt x="4047344" y="299804"/>
                </a:cubicBezTo>
                <a:cubicBezTo>
                  <a:pt x="4077324" y="127417"/>
                  <a:pt x="4092315" y="0"/>
                  <a:pt x="4092315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2833141" y="4330415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8895100" y="4020819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 rot="18847931">
            <a:off x="3793131" y="2602221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 rot="18847931">
            <a:off x="3739061" y="2891585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6086" y="2735113"/>
            <a:ext cx="171451" cy="445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0315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6063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373399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9147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Gradient Decent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27919" y="2438400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8137" y="5105400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966119" y="59436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717" y="5666601"/>
                <a:ext cx="107670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1618938" y="2503357"/>
            <a:ext cx="2428406" cy="2045265"/>
          </a:xfrm>
          <a:custGeom>
            <a:avLst/>
            <a:gdLst>
              <a:gd name="connsiteX0" fmla="*/ 0 w 2428406"/>
              <a:gd name="connsiteY0" fmla="*/ 29981 h 2045265"/>
              <a:gd name="connsiteX1" fmla="*/ 119921 w 2428406"/>
              <a:gd name="connsiteY1" fmla="*/ 794479 h 2045265"/>
              <a:gd name="connsiteX2" fmla="*/ 374754 w 2428406"/>
              <a:gd name="connsiteY2" fmla="*/ 1319135 h 2045265"/>
              <a:gd name="connsiteX3" fmla="*/ 959370 w 2428406"/>
              <a:gd name="connsiteY3" fmla="*/ 1918741 h 2045265"/>
              <a:gd name="connsiteX4" fmla="*/ 1558977 w 2428406"/>
              <a:gd name="connsiteY4" fmla="*/ 2023673 h 2045265"/>
              <a:gd name="connsiteX5" fmla="*/ 1978701 w 2428406"/>
              <a:gd name="connsiteY5" fmla="*/ 1618938 h 2045265"/>
              <a:gd name="connsiteX6" fmla="*/ 2203554 w 2428406"/>
              <a:gd name="connsiteY6" fmla="*/ 1034322 h 2045265"/>
              <a:gd name="connsiteX7" fmla="*/ 2353455 w 2428406"/>
              <a:gd name="connsiteY7" fmla="*/ 479686 h 2045265"/>
              <a:gd name="connsiteX8" fmla="*/ 2428406 w 2428406"/>
              <a:gd name="connsiteY8" fmla="*/ 0 h 20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406" h="2045265">
                <a:moveTo>
                  <a:pt x="0" y="29981"/>
                </a:moveTo>
                <a:cubicBezTo>
                  <a:pt x="28731" y="304800"/>
                  <a:pt x="57462" y="579620"/>
                  <a:pt x="119921" y="794479"/>
                </a:cubicBezTo>
                <a:cubicBezTo>
                  <a:pt x="182380" y="1009338"/>
                  <a:pt x="234846" y="1131758"/>
                  <a:pt x="374754" y="1319135"/>
                </a:cubicBezTo>
                <a:cubicBezTo>
                  <a:pt x="514662" y="1506512"/>
                  <a:pt x="761999" y="1801318"/>
                  <a:pt x="959370" y="1918741"/>
                </a:cubicBezTo>
                <a:cubicBezTo>
                  <a:pt x="1156741" y="2036164"/>
                  <a:pt x="1389088" y="2073640"/>
                  <a:pt x="1558977" y="2023673"/>
                </a:cubicBezTo>
                <a:cubicBezTo>
                  <a:pt x="1728866" y="1973706"/>
                  <a:pt x="1871271" y="1783830"/>
                  <a:pt x="1978701" y="1618938"/>
                </a:cubicBezTo>
                <a:cubicBezTo>
                  <a:pt x="2086131" y="1454046"/>
                  <a:pt x="2141095" y="1224197"/>
                  <a:pt x="2203554" y="1034322"/>
                </a:cubicBezTo>
                <a:cubicBezTo>
                  <a:pt x="2266013" y="844447"/>
                  <a:pt x="2315980" y="652073"/>
                  <a:pt x="2353455" y="479686"/>
                </a:cubicBezTo>
                <a:cubicBezTo>
                  <a:pt x="2390930" y="307299"/>
                  <a:pt x="2428406" y="0"/>
                  <a:pt x="2428406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638321" y="2348778"/>
            <a:ext cx="76200" cy="30480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68539" y="5015778"/>
            <a:ext cx="4432182" cy="381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476521" y="5853978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119" y="5576979"/>
                <a:ext cx="107670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6940446" y="2218544"/>
            <a:ext cx="4092315" cy="2038711"/>
          </a:xfrm>
          <a:custGeom>
            <a:avLst/>
            <a:gdLst>
              <a:gd name="connsiteX0" fmla="*/ 0 w 4092315"/>
              <a:gd name="connsiteY0" fmla="*/ 254833 h 2038711"/>
              <a:gd name="connsiteX1" fmla="*/ 104931 w 4092315"/>
              <a:gd name="connsiteY1" fmla="*/ 584617 h 2038711"/>
              <a:gd name="connsiteX2" fmla="*/ 254833 w 4092315"/>
              <a:gd name="connsiteY2" fmla="*/ 749508 h 2038711"/>
              <a:gd name="connsiteX3" fmla="*/ 479685 w 4092315"/>
              <a:gd name="connsiteY3" fmla="*/ 749508 h 2038711"/>
              <a:gd name="connsiteX4" fmla="*/ 659567 w 4092315"/>
              <a:gd name="connsiteY4" fmla="*/ 569626 h 2038711"/>
              <a:gd name="connsiteX5" fmla="*/ 869429 w 4092315"/>
              <a:gd name="connsiteY5" fmla="*/ 494676 h 2038711"/>
              <a:gd name="connsiteX6" fmla="*/ 1079292 w 4092315"/>
              <a:gd name="connsiteY6" fmla="*/ 899410 h 2038711"/>
              <a:gd name="connsiteX7" fmla="*/ 1199213 w 4092315"/>
              <a:gd name="connsiteY7" fmla="*/ 1229194 h 2038711"/>
              <a:gd name="connsiteX8" fmla="*/ 1334124 w 4092315"/>
              <a:gd name="connsiteY8" fmla="*/ 1349115 h 2038711"/>
              <a:gd name="connsiteX9" fmla="*/ 1558977 w 4092315"/>
              <a:gd name="connsiteY9" fmla="*/ 1064302 h 2038711"/>
              <a:gd name="connsiteX10" fmla="*/ 1858780 w 4092315"/>
              <a:gd name="connsiteY10" fmla="*/ 1484026 h 2038711"/>
              <a:gd name="connsiteX11" fmla="*/ 2113613 w 4092315"/>
              <a:gd name="connsiteY11" fmla="*/ 2038663 h 2038711"/>
              <a:gd name="connsiteX12" fmla="*/ 2443397 w 4092315"/>
              <a:gd name="connsiteY12" fmla="*/ 1514007 h 2038711"/>
              <a:gd name="connsiteX13" fmla="*/ 2428406 w 4092315"/>
              <a:gd name="connsiteY13" fmla="*/ 1169233 h 2038711"/>
              <a:gd name="connsiteX14" fmla="*/ 2668249 w 4092315"/>
              <a:gd name="connsiteY14" fmla="*/ 959371 h 2038711"/>
              <a:gd name="connsiteX15" fmla="*/ 2938072 w 4092315"/>
              <a:gd name="connsiteY15" fmla="*/ 1424066 h 2038711"/>
              <a:gd name="connsiteX16" fmla="*/ 3192905 w 4092315"/>
              <a:gd name="connsiteY16" fmla="*/ 734518 h 2038711"/>
              <a:gd name="connsiteX17" fmla="*/ 3192905 w 4092315"/>
              <a:gd name="connsiteY17" fmla="*/ 314794 h 2038711"/>
              <a:gd name="connsiteX18" fmla="*/ 3567659 w 4092315"/>
              <a:gd name="connsiteY18" fmla="*/ 719528 h 2038711"/>
              <a:gd name="connsiteX19" fmla="*/ 3627620 w 4092315"/>
              <a:gd name="connsiteY19" fmla="*/ 1109272 h 2038711"/>
              <a:gd name="connsiteX20" fmla="*/ 3912433 w 4092315"/>
              <a:gd name="connsiteY20" fmla="*/ 1034322 h 2038711"/>
              <a:gd name="connsiteX21" fmla="*/ 4047344 w 4092315"/>
              <a:gd name="connsiteY21" fmla="*/ 299804 h 2038711"/>
              <a:gd name="connsiteX22" fmla="*/ 4092315 w 4092315"/>
              <a:gd name="connsiteY22" fmla="*/ 0 h 203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92315" h="2038711">
                <a:moveTo>
                  <a:pt x="0" y="254833"/>
                </a:moveTo>
                <a:cubicBezTo>
                  <a:pt x="31229" y="378502"/>
                  <a:pt x="62459" y="502171"/>
                  <a:pt x="104931" y="584617"/>
                </a:cubicBezTo>
                <a:cubicBezTo>
                  <a:pt x="147403" y="667063"/>
                  <a:pt x="192374" y="722026"/>
                  <a:pt x="254833" y="749508"/>
                </a:cubicBezTo>
                <a:cubicBezTo>
                  <a:pt x="317292" y="776990"/>
                  <a:pt x="412229" y="779488"/>
                  <a:pt x="479685" y="749508"/>
                </a:cubicBezTo>
                <a:cubicBezTo>
                  <a:pt x="547141" y="719528"/>
                  <a:pt x="594610" y="612098"/>
                  <a:pt x="659567" y="569626"/>
                </a:cubicBezTo>
                <a:cubicBezTo>
                  <a:pt x="724524" y="527154"/>
                  <a:pt x="799475" y="439712"/>
                  <a:pt x="869429" y="494676"/>
                </a:cubicBezTo>
                <a:cubicBezTo>
                  <a:pt x="939383" y="549640"/>
                  <a:pt x="1024328" y="776990"/>
                  <a:pt x="1079292" y="899410"/>
                </a:cubicBezTo>
                <a:cubicBezTo>
                  <a:pt x="1134256" y="1021830"/>
                  <a:pt x="1156741" y="1154243"/>
                  <a:pt x="1199213" y="1229194"/>
                </a:cubicBezTo>
                <a:cubicBezTo>
                  <a:pt x="1241685" y="1304145"/>
                  <a:pt x="1274163" y="1376597"/>
                  <a:pt x="1334124" y="1349115"/>
                </a:cubicBezTo>
                <a:cubicBezTo>
                  <a:pt x="1394085" y="1321633"/>
                  <a:pt x="1471534" y="1041817"/>
                  <a:pt x="1558977" y="1064302"/>
                </a:cubicBezTo>
                <a:cubicBezTo>
                  <a:pt x="1646420" y="1086787"/>
                  <a:pt x="1766341" y="1321632"/>
                  <a:pt x="1858780" y="1484026"/>
                </a:cubicBezTo>
                <a:cubicBezTo>
                  <a:pt x="1951219" y="1646420"/>
                  <a:pt x="2016177" y="2033666"/>
                  <a:pt x="2113613" y="2038663"/>
                </a:cubicBezTo>
                <a:cubicBezTo>
                  <a:pt x="2211049" y="2043660"/>
                  <a:pt x="2390932" y="1658912"/>
                  <a:pt x="2443397" y="1514007"/>
                </a:cubicBezTo>
                <a:cubicBezTo>
                  <a:pt x="2495863" y="1369102"/>
                  <a:pt x="2390931" y="1261672"/>
                  <a:pt x="2428406" y="1169233"/>
                </a:cubicBezTo>
                <a:cubicBezTo>
                  <a:pt x="2465881" y="1076794"/>
                  <a:pt x="2583305" y="916899"/>
                  <a:pt x="2668249" y="959371"/>
                </a:cubicBezTo>
                <a:cubicBezTo>
                  <a:pt x="2753193" y="1001843"/>
                  <a:pt x="2850629" y="1461541"/>
                  <a:pt x="2938072" y="1424066"/>
                </a:cubicBezTo>
                <a:cubicBezTo>
                  <a:pt x="3025515" y="1386591"/>
                  <a:pt x="3150433" y="919397"/>
                  <a:pt x="3192905" y="734518"/>
                </a:cubicBezTo>
                <a:cubicBezTo>
                  <a:pt x="3235377" y="549639"/>
                  <a:pt x="3130446" y="317292"/>
                  <a:pt x="3192905" y="314794"/>
                </a:cubicBezTo>
                <a:cubicBezTo>
                  <a:pt x="3255364" y="312296"/>
                  <a:pt x="3495207" y="587115"/>
                  <a:pt x="3567659" y="719528"/>
                </a:cubicBezTo>
                <a:cubicBezTo>
                  <a:pt x="3640111" y="851941"/>
                  <a:pt x="3570158" y="1056806"/>
                  <a:pt x="3627620" y="1109272"/>
                </a:cubicBezTo>
                <a:cubicBezTo>
                  <a:pt x="3685082" y="1161738"/>
                  <a:pt x="3842479" y="1169233"/>
                  <a:pt x="3912433" y="1034322"/>
                </a:cubicBezTo>
                <a:cubicBezTo>
                  <a:pt x="3982387" y="899411"/>
                  <a:pt x="4017364" y="472191"/>
                  <a:pt x="4047344" y="299804"/>
                </a:cubicBezTo>
                <a:cubicBezTo>
                  <a:pt x="4077324" y="127417"/>
                  <a:pt x="4092315" y="0"/>
                  <a:pt x="4092315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2833141" y="4330415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8895100" y="4020819"/>
            <a:ext cx="410398" cy="374935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 rot="18847931">
            <a:off x="3793131" y="2602221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 rot="18847931">
            <a:off x="3559114" y="3474744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018991" y="2766711"/>
            <a:ext cx="261255" cy="1094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0315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6063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373399" y="2991004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59147" y="2720536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8" y="0"/>
            <a:ext cx="1044049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5019" y="1981200"/>
            <a:ext cx="104404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Support Vector Machine (SVM)</a:t>
            </a:r>
          </a:p>
          <a:p>
            <a:pPr marL="457200" indent="-457200">
              <a:buFont typeface="Arial" charset="0"/>
              <a:buChar char="•"/>
            </a:pPr>
            <a:endParaRPr lang="en-US" sz="10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5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Decision Tree (DT)</a:t>
            </a:r>
          </a:p>
          <a:p>
            <a:pPr marL="457200" indent="-457200">
              <a:buFont typeface="Arial" charset="0"/>
              <a:buChar char="•"/>
            </a:pPr>
            <a:endParaRPr lang="en-US" sz="10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5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Logistic Regression (LR)</a:t>
            </a:r>
          </a:p>
          <a:p>
            <a:pPr marL="457200" indent="-457200">
              <a:buFont typeface="Arial" charset="0"/>
              <a:buChar char="•"/>
            </a:pPr>
            <a:endParaRPr lang="en-US" sz="10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Neural Network</a:t>
            </a:r>
            <a:endParaRPr lang="en-US" sz="3200" dirty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8" y="0"/>
            <a:ext cx="1044049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tx1">
                    <a:lumMod val="85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Unsupervised 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5019" y="1981200"/>
            <a:ext cx="10440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Unsupervised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 learning is a type of machine learning algorithm used to draw inferences from datasets consisting of input data </a:t>
            </a:r>
            <a:r>
              <a:rPr lang="en-US" sz="3200" dirty="0">
                <a:solidFill>
                  <a:srgbClr val="00B0F0"/>
                </a:solidFill>
                <a:latin typeface="+mj-lt"/>
              </a:rPr>
              <a:t>without labeled responses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8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23119" y="76200"/>
            <a:ext cx="4762500" cy="9144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Agenda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94519" y="1143000"/>
            <a:ext cx="11491119" cy="1066800"/>
            <a:chOff x="670718" y="1143000"/>
            <a:chExt cx="11491119" cy="1066800"/>
          </a:xfrm>
        </p:grpSpPr>
        <p:grpSp>
          <p:nvGrpSpPr>
            <p:cNvPr id="52" name="Group 51"/>
            <p:cNvGrpSpPr/>
            <p:nvPr/>
          </p:nvGrpSpPr>
          <p:grpSpPr>
            <a:xfrm>
              <a:off x="670718" y="1143000"/>
              <a:ext cx="11491119" cy="1066800"/>
              <a:chOff x="670718" y="1600200"/>
              <a:chExt cx="11491119" cy="1066800"/>
            </a:xfrm>
          </p:grpSpPr>
          <p:pic>
            <p:nvPicPr>
              <p:cNvPr id="9" name="Picture 8" descr="Agenda.png"/>
              <p:cNvPicPr>
                <a:picLocks noChangeAspect="1"/>
              </p:cNvPicPr>
              <p:nvPr/>
            </p:nvPicPr>
            <p:blipFill rotWithShape="1"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670718" y="1600200"/>
                <a:ext cx="11491119" cy="10668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047716" y="1892808"/>
                <a:ext cx="7919401" cy="515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3300"/>
                  </a:lnSpc>
                </a:pPr>
                <a:r>
                  <a:rPr lang="en-US" sz="2400" b="1" dirty="0" smtClean="0">
                    <a:solidFill>
                      <a:schemeClr val="tx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Machine Learning Basics for </a:t>
                </a:r>
                <a:r>
                  <a:rPr lang="en-US" sz="2400" b="1" smtClean="0">
                    <a:solidFill>
                      <a:schemeClr val="tx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Engineer?</a:t>
                </a:r>
                <a:endParaRPr lang="en-US" sz="2400" b="1" dirty="0">
                  <a:solidFill>
                    <a:schemeClr val="tx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8" name="Group 64"/>
              <p:cNvGrpSpPr/>
              <p:nvPr/>
            </p:nvGrpSpPr>
            <p:grpSpPr>
              <a:xfrm>
                <a:off x="1045960" y="1780340"/>
                <a:ext cx="656672" cy="582295"/>
                <a:chOff x="539552" y="2381442"/>
                <a:chExt cx="576063" cy="504056"/>
              </a:xfrm>
            </p:grpSpPr>
            <p:cxnSp>
              <p:nvCxnSpPr>
                <p:cNvPr id="19" name="Straight Connector 18"/>
                <p:cNvCxnSpPr>
                  <a:stCxn id="40" idx="2"/>
                  <a:endCxn id="38" idx="0"/>
                </p:cNvCxnSpPr>
                <p:nvPr/>
              </p:nvCxnSpPr>
              <p:spPr>
                <a:xfrm>
                  <a:off x="791580" y="2495172"/>
                  <a:ext cx="0" cy="264312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stCxn id="35" idx="6"/>
                  <a:endCxn id="33" idx="2"/>
                </p:cNvCxnSpPr>
                <p:nvPr/>
              </p:nvCxnSpPr>
              <p:spPr>
                <a:xfrm>
                  <a:off x="665566" y="2822491"/>
                  <a:ext cx="324035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>
                  <a:endCxn id="29" idx="2"/>
                </p:cNvCxnSpPr>
                <p:nvPr/>
              </p:nvCxnSpPr>
              <p:spPr>
                <a:xfrm>
                  <a:off x="728573" y="2633470"/>
                  <a:ext cx="126014" cy="0"/>
                </a:xfrm>
                <a:prstGeom prst="line">
                  <a:avLst/>
                </a:prstGeom>
                <a:ln w="9525" cmpd="sng">
                  <a:solidFill>
                    <a:srgbClr val="FFFF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52"/>
                <p:cNvGrpSpPr/>
                <p:nvPr/>
              </p:nvGrpSpPr>
              <p:grpSpPr>
                <a:xfrm>
                  <a:off x="539552" y="2381442"/>
                  <a:ext cx="576063" cy="504056"/>
                  <a:chOff x="539552" y="2348880"/>
                  <a:chExt cx="658357" cy="576064"/>
                </a:xfrm>
              </p:grpSpPr>
              <p:grpSp>
                <p:nvGrpSpPr>
                  <p:cNvPr id="23" name="Group 33"/>
                  <p:cNvGrpSpPr/>
                  <p:nvPr/>
                </p:nvGrpSpPr>
                <p:grpSpPr>
                  <a:xfrm>
                    <a:off x="755576" y="2348880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0" name="Picture 3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oup 42"/>
                  <p:cNvGrpSpPr/>
                  <p:nvPr/>
                </p:nvGrpSpPr>
                <p:grpSpPr>
                  <a:xfrm>
                    <a:off x="755576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mpd="sng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8" name="Picture 37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  <a:ln w="12700" cmpd="sng">
                      <a:noFill/>
                    </a:ln>
                  </p:spPr>
                </p:pic>
              </p:grpSp>
              <p:grpSp>
                <p:nvGrpSpPr>
                  <p:cNvPr id="25" name="Group 30"/>
                  <p:cNvGrpSpPr/>
                  <p:nvPr/>
                </p:nvGrpSpPr>
                <p:grpSpPr>
                  <a:xfrm>
                    <a:off x="539552" y="2780928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35" name="Oval 34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6" name="Picture 35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Group 39"/>
                  <p:cNvGrpSpPr/>
                  <p:nvPr/>
                </p:nvGrpSpPr>
                <p:grpSpPr>
                  <a:xfrm>
                    <a:off x="1053893" y="2780928"/>
                    <a:ext cx="144016" cy="144016"/>
                    <a:chOff x="3399300" y="1196752"/>
                    <a:chExt cx="720080" cy="720080"/>
                  </a:xfrm>
                </p:grpSpPr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3399300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4" name="Picture 33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524706" y="1196752"/>
                      <a:ext cx="426903" cy="6498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7" name="Group 29"/>
                  <p:cNvGrpSpPr/>
                  <p:nvPr/>
                </p:nvGrpSpPr>
                <p:grpSpPr>
                  <a:xfrm>
                    <a:off x="611560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31" name="Oval 25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2" name="Picture 31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" name="Group 36"/>
                  <p:cNvGrpSpPr/>
                  <p:nvPr/>
                </p:nvGrpSpPr>
                <p:grpSpPr>
                  <a:xfrm>
                    <a:off x="899592" y="2564904"/>
                    <a:ext cx="144016" cy="144016"/>
                    <a:chOff x="2987824" y="1196752"/>
                    <a:chExt cx="720080" cy="720080"/>
                  </a:xfrm>
                </p:grpSpPr>
                <p:sp>
                  <p:nvSpPr>
                    <p:cNvPr id="29" name="Oval 28"/>
                    <p:cNvSpPr/>
                    <p:nvPr/>
                  </p:nvSpPr>
                  <p:spPr>
                    <a:xfrm>
                      <a:off x="2987824" y="1196752"/>
                      <a:ext cx="720080" cy="7200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0" name="Picture 29" descr="couple grey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859" t="-1617" r="56880" b="62104"/>
                    <a:stretch/>
                  </p:blipFill>
                  <p:spPr>
                    <a:xfrm>
                      <a:off x="3134412" y="1196752"/>
                      <a:ext cx="426905" cy="64988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3" name="Oval 2"/>
            <p:cNvSpPr/>
            <p:nvPr/>
          </p:nvSpPr>
          <p:spPr>
            <a:xfrm>
              <a:off x="987811" y="129125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1</a:t>
              </a:r>
              <a:endParaRPr lang="en-US" sz="40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3020" y="2514597"/>
            <a:ext cx="11452618" cy="1066799"/>
            <a:chOff x="709219" y="2514597"/>
            <a:chExt cx="11415168" cy="1066799"/>
          </a:xfrm>
        </p:grpSpPr>
        <p:grpSp>
          <p:nvGrpSpPr>
            <p:cNvPr id="51" name="Group 50"/>
            <p:cNvGrpSpPr/>
            <p:nvPr/>
          </p:nvGrpSpPr>
          <p:grpSpPr>
            <a:xfrm>
              <a:off x="709219" y="2514597"/>
              <a:ext cx="11415168" cy="1066799"/>
              <a:chOff x="2365847" y="2883033"/>
              <a:chExt cx="8762173" cy="808029"/>
            </a:xfrm>
          </p:grpSpPr>
          <p:pic>
            <p:nvPicPr>
              <p:cNvPr id="16" name="Picture 15" descr="Agenda.png"/>
              <p:cNvPicPr>
                <a:picLocks noChangeAspect="1"/>
              </p:cNvPicPr>
              <p:nvPr/>
            </p:nvPicPr>
            <p:blipFill rotWithShape="1"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2365847" y="2883033"/>
                <a:ext cx="8762173" cy="808029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418674" y="3093120"/>
                <a:ext cx="5877976" cy="39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3300"/>
                  </a:lnSpc>
                </a:pPr>
                <a:r>
                  <a:rPr lang="en-US" sz="2400" b="1" dirty="0" smtClean="0">
                    <a:solidFill>
                      <a:schemeClr val="tx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Apache Spark?</a:t>
                </a:r>
                <a:endParaRPr lang="en-US" sz="2400" b="1" dirty="0">
                  <a:solidFill>
                    <a:schemeClr val="tx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040055" y="2650842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2</a:t>
              </a:r>
              <a:endParaRPr lang="en-US" sz="40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0719" y="3886200"/>
            <a:ext cx="11414919" cy="1112829"/>
            <a:chOff x="746918" y="3886200"/>
            <a:chExt cx="11414919" cy="1112829"/>
          </a:xfrm>
        </p:grpSpPr>
        <p:grpSp>
          <p:nvGrpSpPr>
            <p:cNvPr id="41" name="Group 40"/>
            <p:cNvGrpSpPr/>
            <p:nvPr/>
          </p:nvGrpSpPr>
          <p:grpSpPr>
            <a:xfrm>
              <a:off x="746918" y="3886200"/>
              <a:ext cx="11414919" cy="1112829"/>
              <a:chOff x="323528" y="3573016"/>
              <a:chExt cx="8820472" cy="808029"/>
            </a:xfrm>
          </p:grpSpPr>
          <p:pic>
            <p:nvPicPr>
              <p:cNvPr id="42" name="Picture 41" descr="Agenda.png"/>
              <p:cNvPicPr>
                <a:picLocks noChangeAspect="1"/>
              </p:cNvPicPr>
              <p:nvPr/>
            </p:nvPicPr>
            <p:blipFill rotWithShape="1"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323528" y="3573016"/>
                <a:ext cx="8820472" cy="808029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345542" y="3785403"/>
                <a:ext cx="7162422" cy="374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3300"/>
                  </a:lnSpc>
                </a:pPr>
                <a:r>
                  <a:rPr lang="en-US" sz="2400" b="1" dirty="0" smtClean="0">
                    <a:solidFill>
                      <a:schemeClr val="tx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Environment Setup</a:t>
                </a:r>
                <a:endParaRPr lang="en-US" sz="2400" b="1" dirty="0">
                  <a:solidFill>
                    <a:schemeClr val="tx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1075202" y="4055465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3</a:t>
              </a:r>
              <a:endParaRPr lang="en-US" sz="4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0720" y="5257800"/>
            <a:ext cx="11414919" cy="1112829"/>
            <a:chOff x="746919" y="5257800"/>
            <a:chExt cx="11414919" cy="1112829"/>
          </a:xfrm>
        </p:grpSpPr>
        <p:grpSp>
          <p:nvGrpSpPr>
            <p:cNvPr id="48" name="Group 47"/>
            <p:cNvGrpSpPr/>
            <p:nvPr/>
          </p:nvGrpSpPr>
          <p:grpSpPr>
            <a:xfrm>
              <a:off x="746919" y="5257800"/>
              <a:ext cx="11414919" cy="1112829"/>
              <a:chOff x="323528" y="3517687"/>
              <a:chExt cx="8820472" cy="808029"/>
            </a:xfrm>
          </p:grpSpPr>
          <p:pic>
            <p:nvPicPr>
              <p:cNvPr id="49" name="Picture 48" descr="Agenda.png"/>
              <p:cNvPicPr>
                <a:picLocks noChangeAspect="1"/>
              </p:cNvPicPr>
              <p:nvPr/>
            </p:nvPicPr>
            <p:blipFill rotWithShape="1"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327"/>
              <a:stretch/>
            </p:blipFill>
            <p:spPr>
              <a:xfrm>
                <a:off x="323528" y="3517687"/>
                <a:ext cx="8820472" cy="808029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1345542" y="3739003"/>
                <a:ext cx="5786738" cy="374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ts val="3300"/>
                  </a:lnSpc>
                </a:pPr>
                <a:r>
                  <a:rPr lang="en-US" sz="2400" b="1" dirty="0" smtClean="0">
                    <a:solidFill>
                      <a:schemeClr val="tx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Writing Machine Learning application using Spark</a:t>
                </a:r>
                <a:endParaRPr lang="en-US" sz="2400" b="1" dirty="0">
                  <a:solidFill>
                    <a:schemeClr val="tx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9" name="Oval 58"/>
            <p:cNvSpPr/>
            <p:nvPr/>
          </p:nvSpPr>
          <p:spPr>
            <a:xfrm>
              <a:off x="1051719" y="5433214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4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6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Unsupervised Learning -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5866863" y="315632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796010" y="253060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6440066" y="2415996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3564" y="285008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45" name="Cross 44"/>
          <p:cNvSpPr/>
          <p:nvPr/>
        </p:nvSpPr>
        <p:spPr>
          <a:xfrm rot="18847931">
            <a:off x="3489259" y="437859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18847931">
            <a:off x="3280722" y="34909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51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7519" y="1295400"/>
            <a:ext cx="76200" cy="449580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67736" y="5448300"/>
            <a:ext cx="73914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18847931">
            <a:off x="2326061" y="437747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847931">
            <a:off x="2864814" y="4068080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 rot="18847931">
            <a:off x="5866863" y="315632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18847931">
            <a:off x="4796010" y="253060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/>
          <p:cNvSpPr/>
          <p:nvPr/>
        </p:nvSpPr>
        <p:spPr>
          <a:xfrm rot="18847931">
            <a:off x="5677585" y="2336863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18847931">
            <a:off x="6440066" y="2415996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212252" y="6248400"/>
            <a:ext cx="2041634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66075" y="606909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94519" y="3238808"/>
            <a:ext cx="9666" cy="1942792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3564" y="285008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45" name="Cross 44"/>
          <p:cNvSpPr/>
          <p:nvPr/>
        </p:nvSpPr>
        <p:spPr>
          <a:xfrm rot="18847931">
            <a:off x="3489259" y="437859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18847931">
            <a:off x="3280722" y="3490932"/>
            <a:ext cx="381000" cy="381000"/>
          </a:xfrm>
          <a:prstGeom prst="plus">
            <a:avLst>
              <a:gd name="adj" fmla="val 4427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21893" y="3366393"/>
            <a:ext cx="1905000" cy="1776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24529" y="1961864"/>
            <a:ext cx="2446989" cy="16543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Unsupervised Learning - Clustering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15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Unsupervised Learning -Application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19" y="1447800"/>
            <a:ext cx="10363200" cy="48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Unsupervised Learning -Application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19" y="1447800"/>
            <a:ext cx="10363200" cy="48675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80319" y="1477780"/>
            <a:ext cx="2590800" cy="400862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519" y="1209964"/>
            <a:ext cx="4495800" cy="400862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71719" y="2971800"/>
            <a:ext cx="2590800" cy="2685492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8" y="0"/>
            <a:ext cx="1044049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Supervised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5019" y="1981200"/>
            <a:ext cx="10440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K-means Clustering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 smtClean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Non Negative Matrix Factorization (NMF)</a:t>
            </a:r>
            <a:endParaRPr lang="en-US" sz="3200" dirty="0">
              <a:solidFill>
                <a:schemeClr val="tx1">
                  <a:lumMod val="9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91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81849" y="1769939"/>
            <a:ext cx="156700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44124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81849" y="1769939"/>
            <a:ext cx="156700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03838" y="2923182"/>
            <a:ext cx="235667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ML Algorithms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28719" y="429920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67287" y="4236508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05855" y="4173812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44124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967745" y="2498065"/>
            <a:ext cx="491054" cy="3072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7930102" y="3642903"/>
            <a:ext cx="574119" cy="369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984680" y="18054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590800"/>
            <a:ext cx="1216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mtClean="0">
                <a:latin typeface="Segoe Print" charset="0"/>
                <a:ea typeface="Segoe Print" charset="0"/>
                <a:cs typeface="Segoe Print" charset="0"/>
              </a:rPr>
              <a:t>What</a:t>
            </a:r>
            <a:r>
              <a:rPr lang="en-US" sz="9600" smtClean="0">
                <a:latin typeface="Matura MT Script Capitals" charset="0"/>
                <a:ea typeface="Matura MT Script Capitals" charset="0"/>
                <a:cs typeface="Matura MT Script Capitals" charset="0"/>
              </a:rPr>
              <a:t>?</a:t>
            </a:r>
            <a:endParaRPr lang="en-US" sz="9600" dirty="0"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81849" y="1769939"/>
            <a:ext cx="156700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03838" y="2923182"/>
            <a:ext cx="235667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ML Algorithms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28719" y="429920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85894" y="5660324"/>
            <a:ext cx="2065063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Test/Measure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67287" y="4236508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05855" y="4173812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87026" y="566032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44124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967745" y="2498065"/>
            <a:ext cx="491054" cy="3072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7930102" y="3642903"/>
            <a:ext cx="574119" cy="369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7913974" y="5074574"/>
            <a:ext cx="607826" cy="3682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Left Arrow 30"/>
          <p:cNvSpPr/>
          <p:nvPr/>
        </p:nvSpPr>
        <p:spPr>
          <a:xfrm>
            <a:off x="9478656" y="1875112"/>
            <a:ext cx="1556833" cy="4597400"/>
          </a:xfrm>
          <a:prstGeom prst="curvedLeftArrow">
            <a:avLst>
              <a:gd name="adj1" fmla="val 25000"/>
              <a:gd name="adj2" fmla="val 61741"/>
              <a:gd name="adj3" fmla="val 242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6750859" y="567766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8984680" y="18054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07670" y="2419674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15359" y="3800953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 Data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81849" y="1769939"/>
            <a:ext cx="156700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03838" y="2923182"/>
            <a:ext cx="235667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ML Algorithms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28719" y="429920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85894" y="5660324"/>
            <a:ext cx="2065063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Test/Measure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67287" y="4236508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05855" y="4173812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87026" y="566032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72572" y="4525306"/>
            <a:ext cx="1217860" cy="565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Live Input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4110682" y="5715000"/>
            <a:ext cx="92047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Run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10359" y="5626115"/>
            <a:ext cx="1461114" cy="7111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Predicted Output</a:t>
            </a:r>
            <a:endParaRPr lang="en-US" sz="1600" dirty="0"/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44124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967745" y="2498065"/>
            <a:ext cx="491054" cy="3072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7930102" y="3642903"/>
            <a:ext cx="574119" cy="369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7913974" y="5074574"/>
            <a:ext cx="607826" cy="3682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Left Arrow 30"/>
          <p:cNvSpPr/>
          <p:nvPr/>
        </p:nvSpPr>
        <p:spPr>
          <a:xfrm>
            <a:off x="9478656" y="1875112"/>
            <a:ext cx="1556833" cy="4597400"/>
          </a:xfrm>
          <a:prstGeom prst="curvedLeftArrow">
            <a:avLst>
              <a:gd name="adj1" fmla="val 25000"/>
              <a:gd name="adj2" fmla="val 61741"/>
              <a:gd name="adj3" fmla="val 242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6750859" y="567766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5090433" y="5691091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562002" y="5715000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5400000">
            <a:off x="4281691" y="5136934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8984680" y="18054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207670" y="2419674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15359" y="3800953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 Data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- Pipeline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9319" y="1447800"/>
            <a:ext cx="190500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Labeled Data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99319" y="2063496"/>
            <a:ext cx="10287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Input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889919" y="2063496"/>
            <a:ext cx="91440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Output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94" y="1371600"/>
            <a:ext cx="572625" cy="1320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4119" y="1524000"/>
            <a:ext cx="1524000" cy="9906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Features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81849" y="1769939"/>
            <a:ext cx="156700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Split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03838" y="2923182"/>
            <a:ext cx="235667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ML Algorithms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28719" y="429920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85894" y="5660324"/>
            <a:ext cx="2065063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Test/Measure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67287" y="4236508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05855" y="4173812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87026" y="5660324"/>
            <a:ext cx="1143000" cy="577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72572" y="4525306"/>
            <a:ext cx="1217860" cy="565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Live Input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4110682" y="5715000"/>
            <a:ext cx="920476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Run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10359" y="5626115"/>
            <a:ext cx="1461114" cy="7111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Predicted Output</a:t>
            </a:r>
            <a:endParaRPr lang="en-US" sz="1600" dirty="0"/>
          </a:p>
        </p:txBody>
      </p:sp>
      <p:sp>
        <p:nvSpPr>
          <p:cNvPr id="25" name="Right Arrow 24"/>
          <p:cNvSpPr/>
          <p:nvPr/>
        </p:nvSpPr>
        <p:spPr>
          <a:xfrm>
            <a:off x="2997108" y="17673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324805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44124" y="179327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967745" y="2498065"/>
            <a:ext cx="491054" cy="3072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7930102" y="3642903"/>
            <a:ext cx="574119" cy="369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7913974" y="5074574"/>
            <a:ext cx="607826" cy="3682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rved Left Arrow 30"/>
          <p:cNvSpPr/>
          <p:nvPr/>
        </p:nvSpPr>
        <p:spPr>
          <a:xfrm>
            <a:off x="9478656" y="1875112"/>
            <a:ext cx="1556833" cy="4597400"/>
          </a:xfrm>
          <a:prstGeom prst="curvedLeftArrow">
            <a:avLst>
              <a:gd name="adj1" fmla="val 25000"/>
              <a:gd name="adj2" fmla="val 61741"/>
              <a:gd name="adj3" fmla="val 242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6750859" y="5677663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5090433" y="5691091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562002" y="5715000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5400000">
            <a:off x="4281691" y="5136934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2318202" y="2571864"/>
            <a:ext cx="57834" cy="2965237"/>
          </a:xfrm>
          <a:prstGeom prst="straightConnector1">
            <a:avLst/>
          </a:prstGeom>
          <a:ln w="1174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0" idx="1"/>
            <a:endCxn id="8" idx="2"/>
          </p:cNvCxnSpPr>
          <p:nvPr/>
        </p:nvCxnSpPr>
        <p:spPr>
          <a:xfrm rot="10800000">
            <a:off x="1413670" y="2520696"/>
            <a:ext cx="2458903" cy="2287312"/>
          </a:xfrm>
          <a:prstGeom prst="bentConnector2">
            <a:avLst/>
          </a:prstGeom>
          <a:ln w="1174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8984680" y="1805465"/>
            <a:ext cx="458151" cy="51606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207670" y="2419674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15359" y="3800953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 Data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</a:t>
            </a:r>
            <a:r>
              <a:rPr kumimoji="0" lang="mr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 Performance 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</a:t>
            </a:r>
            <a:r>
              <a:rPr kumimoji="0" lang="mr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 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Performance 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65919" y="2017560"/>
            <a:ext cx="8183721" cy="3011640"/>
            <a:chOff x="868998" y="2017560"/>
            <a:chExt cx="7712323" cy="2478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5829" y="2743201"/>
              <a:ext cx="6945489" cy="1752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998" y="2743200"/>
              <a:ext cx="762291" cy="1752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5829" y="2316071"/>
              <a:ext cx="6945492" cy="399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2118" y="2017560"/>
              <a:ext cx="4329199" cy="29851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623719" y="6183868"/>
            <a:ext cx="620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3835929" y="2770561"/>
            <a:ext cx="4713706" cy="2258637"/>
          </a:xfrm>
          <a:prstGeom prst="frame">
            <a:avLst>
              <a:gd name="adj1" fmla="val 512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</a:t>
            </a:r>
            <a:r>
              <a:rPr kumimoji="0" lang="mr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 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Performance 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65919" y="2017560"/>
            <a:ext cx="8183721" cy="3011640"/>
            <a:chOff x="868998" y="2017560"/>
            <a:chExt cx="7712323" cy="2478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5829" y="2743201"/>
              <a:ext cx="6945489" cy="1752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998" y="2743200"/>
              <a:ext cx="762291" cy="1752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5829" y="2316071"/>
              <a:ext cx="6945492" cy="399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2118" y="2017560"/>
              <a:ext cx="4329199" cy="29851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35" y="2899382"/>
            <a:ext cx="3365500" cy="2129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4455" y="2873983"/>
            <a:ext cx="3360680" cy="21552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23719" y="6183868"/>
            <a:ext cx="620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endParaRPr lang="en-US" dirty="0"/>
          </a:p>
        </p:txBody>
      </p:sp>
      <p:sp>
        <p:nvSpPr>
          <p:cNvPr id="14" name="Frame 13"/>
          <p:cNvSpPr/>
          <p:nvPr/>
        </p:nvSpPr>
        <p:spPr>
          <a:xfrm>
            <a:off x="3835929" y="2770561"/>
            <a:ext cx="4713706" cy="2258637"/>
          </a:xfrm>
          <a:prstGeom prst="frame">
            <a:avLst>
              <a:gd name="adj1" fmla="val 512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ML </a:t>
            </a:r>
            <a:r>
              <a:rPr kumimoji="0" lang="mr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 Performance Measurement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9" y="1145231"/>
            <a:ext cx="5590381" cy="5407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49635" y="1180208"/>
            <a:ext cx="52603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ROC </a:t>
            </a:r>
            <a:r>
              <a:rPr lang="en-US" sz="2800" b="1" smtClean="0">
                <a:solidFill>
                  <a:srgbClr val="FFFF00"/>
                </a:solidFill>
              </a:rPr>
              <a:t>:</a:t>
            </a:r>
            <a:r>
              <a:rPr lang="en-US" sz="2800" smtClean="0"/>
              <a:t> </a:t>
            </a:r>
          </a:p>
          <a:p>
            <a:r>
              <a:rPr lang="en-US" sz="2800" dirty="0" smtClean="0"/>
              <a:t>Receiver </a:t>
            </a:r>
            <a:r>
              <a:rPr lang="en-US" sz="2800" dirty="0"/>
              <a:t>operating characteristic</a:t>
            </a: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604919" y="6254865"/>
            <a:ext cx="4191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Receiver_operating_characteristic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9" y="2856410"/>
            <a:ext cx="4800600" cy="30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590800"/>
            <a:ext cx="1216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Segoe Print" charset="0"/>
                <a:ea typeface="Segoe Print" charset="0"/>
                <a:cs typeface="Segoe Print" charset="0"/>
              </a:rPr>
              <a:t>How</a:t>
            </a:r>
            <a:r>
              <a:rPr lang="en-US" sz="9600" dirty="0" smtClean="0">
                <a:latin typeface="Matura MT Script Capitals" charset="0"/>
                <a:ea typeface="Matura MT Script Capitals" charset="0"/>
                <a:cs typeface="Matura MT Script Capitals" charset="0"/>
              </a:rPr>
              <a:t>?</a:t>
            </a:r>
            <a:endParaRPr lang="en-US" sz="9600" dirty="0"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Big-Data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99319" y="1853532"/>
            <a:ext cx="9372600" cy="4394868"/>
            <a:chOff x="899319" y="1853532"/>
            <a:chExt cx="9372600" cy="4394868"/>
          </a:xfrm>
        </p:grpSpPr>
        <p:sp>
          <p:nvSpPr>
            <p:cNvPr id="6" name="Rectangle 5"/>
            <p:cNvSpPr/>
            <p:nvPr/>
          </p:nvSpPr>
          <p:spPr>
            <a:xfrm>
              <a:off x="899319" y="1853532"/>
              <a:ext cx="9372600" cy="43948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3619" y="1905000"/>
              <a:ext cx="4572000" cy="426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/>
                <a:t>Processing Resource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42769" y="1917700"/>
              <a:ext cx="4572000" cy="4254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/>
                <a:t>Storage Resource</a:t>
              </a:r>
              <a:endParaRPr lang="en-US" sz="40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602" y="2819400"/>
              <a:ext cx="4188034" cy="31649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451" y="2839452"/>
              <a:ext cx="4046334" cy="3144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27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Big-Data– Why?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23198" y="2125857"/>
            <a:ext cx="12978115" cy="38177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/>
              <a:t>Store massive amounts of data in a cost-effective way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/>
              <a:t>Process the data efficiently and fast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dirty="0" smtClean="0"/>
          </a:p>
          <a:p>
            <a:pPr marL="457200" indent="-457200"/>
            <a:r>
              <a:rPr lang="en-US" dirty="0" smtClean="0">
                <a:solidFill>
                  <a:srgbClr val="FFFF00"/>
                </a:solidFill>
              </a:rPr>
              <a:t>Constraints</a:t>
            </a:r>
          </a:p>
          <a:p>
            <a:pPr marL="1187413" lvl="1" indent="-457200"/>
            <a:r>
              <a:rPr lang="en-US" dirty="0" smtClean="0"/>
              <a:t>Limited storage capability per machine</a:t>
            </a:r>
          </a:p>
          <a:p>
            <a:pPr marL="1187413" lvl="1" indent="-457200"/>
            <a:r>
              <a:rPr lang="en-US" dirty="0" smtClean="0"/>
              <a:t>Limited processing capability per machine</a:t>
            </a:r>
            <a:endParaRPr lang="en-US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23199" y="1268953"/>
            <a:ext cx="12957176" cy="5265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Problems need to be solved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Artificial Intelligence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518319" y="1397000"/>
            <a:ext cx="10896599" cy="464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Branch of Computer Science - The , </a:t>
            </a:r>
            <a:r>
              <a:rPr lang="en-US" dirty="0"/>
              <a:t>such as </a:t>
            </a:r>
            <a:r>
              <a:rPr lang="en-US" dirty="0">
                <a:solidFill>
                  <a:srgbClr val="FF0000"/>
                </a:solidFill>
              </a:rPr>
              <a:t>visual perception</a:t>
            </a:r>
            <a:r>
              <a:rPr lang="en-US" dirty="0"/>
              <a:t>, speech </a:t>
            </a:r>
            <a:r>
              <a:rPr lang="en-US" dirty="0">
                <a:solidFill>
                  <a:srgbClr val="FF0000"/>
                </a:solidFill>
              </a:rPr>
              <a:t>recognition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decision-making</a:t>
            </a:r>
            <a:r>
              <a:rPr lang="en-US" dirty="0"/>
              <a:t>, and translation between languages.</a:t>
            </a:r>
            <a:endParaRPr lang="en-US" dirty="0" smtClean="0"/>
          </a:p>
          <a:p>
            <a:pPr marL="457200" indent="-457200"/>
            <a:r>
              <a:rPr lang="en-US" dirty="0">
                <a:solidFill>
                  <a:srgbClr val="FFC000"/>
                </a:solidFill>
              </a:rPr>
              <a:t>Intelligence is the computational part of the ability to achieve goals in the world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pPr marL="457200" indent="-457200"/>
            <a:r>
              <a:rPr lang="en-US" dirty="0">
                <a:solidFill>
                  <a:srgbClr val="FFC000"/>
                </a:solidFill>
              </a:rPr>
              <a:t>AI does not have to confine itself to methods that are biologically observable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0540" y="6028961"/>
            <a:ext cx="498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Artificial_intelligence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05119" y="6035675"/>
            <a:ext cx="2837762" cy="365125"/>
          </a:xfrm>
        </p:spPr>
        <p:txBody>
          <a:bodyPr/>
          <a:lstStyle/>
          <a:p>
            <a:fld id="{C2475BE3-2531-4F11-84EB-58A3F97CB59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Big-Data - Hadoop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05119" y="6035675"/>
            <a:ext cx="2837762" cy="365125"/>
          </a:xfrm>
        </p:spPr>
        <p:txBody>
          <a:bodyPr/>
          <a:lstStyle/>
          <a:p>
            <a:fld id="{C2475BE3-2531-4F11-84EB-58A3F97CB59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Big-Data - Hadoop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99319" y="1336007"/>
            <a:ext cx="9372600" cy="4394868"/>
            <a:chOff x="899319" y="1853532"/>
            <a:chExt cx="9372600" cy="4394868"/>
          </a:xfrm>
        </p:grpSpPr>
        <p:sp>
          <p:nvSpPr>
            <p:cNvPr id="6" name="Rectangle 5"/>
            <p:cNvSpPr/>
            <p:nvPr/>
          </p:nvSpPr>
          <p:spPr>
            <a:xfrm>
              <a:off x="899319" y="1853532"/>
              <a:ext cx="9372600" cy="43948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3619" y="1905000"/>
              <a:ext cx="4572000" cy="426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/>
                <a:t>Processing Resource</a:t>
              </a:r>
              <a:endParaRPr lang="en-US" sz="4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42769" y="1917700"/>
              <a:ext cx="4572000" cy="42545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/>
                <a:t>Storage Resource</a:t>
              </a:r>
              <a:endParaRPr lang="en-US" sz="40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602" y="2819400"/>
              <a:ext cx="4188034" cy="31649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451" y="2839452"/>
              <a:ext cx="4046334" cy="3144922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859405" y="5809209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latin typeface="Segoe Print" charset="0"/>
                <a:ea typeface="Segoe Print" charset="0"/>
                <a:cs typeface="Segoe Print" charset="0"/>
              </a:rPr>
              <a:t>HDFS</a:t>
            </a:r>
            <a:endParaRPr lang="en-US" sz="540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5435" y="5791183"/>
            <a:ext cx="4581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latin typeface="Segoe Print" charset="0"/>
                <a:ea typeface="Segoe Print" charset="0"/>
                <a:cs typeface="Segoe Print" charset="0"/>
              </a:rPr>
              <a:t>Map-Reduce</a:t>
            </a:r>
            <a:endParaRPr lang="en-US" sz="5400"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Problem with Hadoop Map-Reduce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1754" y="1752600"/>
            <a:ext cx="105114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Lots of Disk I/O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Not taking advantage memory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In efficient networking between data nodes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Unnatural Programming Paradigm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Mostly good for batch processing not much real-time</a:t>
            </a:r>
          </a:p>
        </p:txBody>
      </p:sp>
    </p:spTree>
    <p:extLst>
      <p:ext uri="{BB962C8B-B14F-4D97-AF65-F5344CB8AC3E}">
        <p14:creationId xmlns:p14="http://schemas.microsoft.com/office/powerpoint/2010/main" val="10958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63254" y="2514600"/>
            <a:ext cx="5242719" cy="259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 smtClean="0"/>
              <a:t>Introducing Apache Spark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9" y="2311749"/>
            <a:ext cx="5561905" cy="27936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569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What is Apache Spark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936710"/>
            <a:ext cx="8610600" cy="42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Apache Spark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752600"/>
            <a:ext cx="86106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Apache Spark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9437">
            <a:off x="916163" y="2370768"/>
            <a:ext cx="84010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Apache Spark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19" y="1319485"/>
            <a:ext cx="6324600" cy="5335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3319" y="3170198"/>
            <a:ext cx="5486400" cy="9446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Apache Spark - Architecture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5" y="1524000"/>
            <a:ext cx="8308063" cy="3594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5" y="5638800"/>
            <a:ext cx="9829801" cy="533400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8062119" y="2349753"/>
            <a:ext cx="3733800" cy="1943100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Spark Context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675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Spark RDDs – </a:t>
            </a:r>
            <a:r>
              <a:rPr lang="en-US" dirty="0" err="1" smtClean="0"/>
              <a:t>DataFrames</a:t>
            </a:r>
            <a:r>
              <a:rPr lang="en-US" dirty="0" smtClean="0"/>
              <a:t> - </a:t>
            </a:r>
            <a:r>
              <a:rPr lang="en-US" dirty="0" err="1" smtClean="0"/>
              <a:t>SparkSQL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447800"/>
            <a:ext cx="1013550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Artificial Intelligence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63122524"/>
              </p:ext>
            </p:extLst>
          </p:nvPr>
        </p:nvGraphicFramePr>
        <p:xfrm>
          <a:off x="179123" y="1147939"/>
          <a:ext cx="8107892" cy="5405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32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18319" y="253922"/>
            <a:ext cx="11493439" cy="6762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Spark RDDs – </a:t>
            </a:r>
            <a:r>
              <a:rPr lang="en-US" dirty="0" err="1" smtClean="0"/>
              <a:t>DataFrames</a:t>
            </a:r>
            <a:r>
              <a:rPr lang="en-US" dirty="0" smtClean="0"/>
              <a:t> - </a:t>
            </a:r>
            <a:r>
              <a:rPr lang="en-US" dirty="0" err="1" smtClean="0"/>
              <a:t>SparkSQL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8319" y="1143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447800"/>
            <a:ext cx="10135502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7519" y="1981200"/>
            <a:ext cx="6343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Distributed Array of Data</a:t>
            </a:r>
            <a:endParaRPr lang="en-US" sz="3200" b="1">
              <a:solidFill>
                <a:srgbClr val="C00000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7519" y="3555713"/>
            <a:ext cx="441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RDD with Schema</a:t>
            </a:r>
            <a:endParaRPr lang="en-US" sz="3200" b="1" dirty="0">
              <a:solidFill>
                <a:srgbClr val="C00000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2238" y="5257800"/>
            <a:ext cx="5226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RDD + Schema + SQL</a:t>
            </a:r>
            <a:endParaRPr lang="en-US" sz="3200" b="1" dirty="0">
              <a:solidFill>
                <a:srgbClr val="C00000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95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590800"/>
            <a:ext cx="1216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Segoe Print" charset="0"/>
                <a:ea typeface="Segoe Print" charset="0"/>
                <a:cs typeface="Segoe Print" charset="0"/>
              </a:rPr>
              <a:t>Where?</a:t>
            </a:r>
            <a:endParaRPr lang="en-US" sz="9600" dirty="0"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Setup </a:t>
            </a:r>
            <a:r>
              <a:rPr kumimoji="0" lang="mr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Environment and Software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853864" y="1524000"/>
            <a:ext cx="10439794" cy="38177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Apache Spark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sz="500" dirty="0" smtClean="0">
              <a:latin typeface="Segoe Print" charset="0"/>
              <a:ea typeface="Segoe Print" charset="0"/>
              <a:cs typeface="Segoe Print" charset="0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Hadoop Yarn, </a:t>
            </a:r>
            <a:r>
              <a:rPr lang="en-US" dirty="0" err="1" smtClean="0">
                <a:latin typeface="Segoe Print" charset="0"/>
                <a:ea typeface="Segoe Print" charset="0"/>
                <a:cs typeface="Segoe Print" charset="0"/>
              </a:rPr>
              <a:t>Mesos</a:t>
            </a: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, Standalone (for development/testing)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sz="500" dirty="0" smtClean="0">
              <a:latin typeface="Segoe Print" charset="0"/>
              <a:ea typeface="Segoe Print" charset="0"/>
              <a:cs typeface="Segoe Print" charset="0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Scala/Python and SBT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sz="500" dirty="0" smtClean="0">
              <a:latin typeface="Segoe Print" charset="0"/>
              <a:ea typeface="Segoe Print" charset="0"/>
              <a:cs typeface="Segoe Print" charset="0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 err="1" smtClean="0">
                <a:latin typeface="Segoe Print" charset="0"/>
                <a:ea typeface="Segoe Print" charset="0"/>
                <a:cs typeface="Segoe Print" charset="0"/>
              </a:rPr>
              <a:t>IntelliJ</a:t>
            </a:r>
            <a:r>
              <a:rPr lang="en-US" dirty="0" smtClean="0">
                <a:latin typeface="Segoe Print" charset="0"/>
                <a:ea typeface="Segoe Print" charset="0"/>
                <a:cs typeface="Segoe Print" charset="0"/>
              </a:rPr>
              <a:t>/Any-IDE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sz="500" dirty="0" smtClean="0">
              <a:latin typeface="Segoe Print" charset="0"/>
              <a:ea typeface="Segoe Print" charset="0"/>
              <a:cs typeface="Segoe Print" charset="0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4000" dirty="0" smtClean="0">
                <a:solidFill>
                  <a:srgbClr val="FFFF00"/>
                </a:solidFill>
                <a:latin typeface="Segoe Print" charset="0"/>
                <a:ea typeface="Segoe Print" charset="0"/>
                <a:cs typeface="Segoe Print" charset="0"/>
              </a:rPr>
              <a:t>Command line tools </a:t>
            </a:r>
          </a:p>
        </p:txBody>
      </p:sp>
    </p:spTree>
    <p:extLst>
      <p:ext uri="{BB962C8B-B14F-4D97-AF65-F5344CB8AC3E}">
        <p14:creationId xmlns:p14="http://schemas.microsoft.com/office/powerpoint/2010/main" val="9469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590800"/>
            <a:ext cx="1216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Segoe Print" charset="0"/>
                <a:ea typeface="Segoe Print" charset="0"/>
                <a:cs typeface="Segoe Print" charset="0"/>
              </a:rPr>
              <a:t>Let’s do it !!!</a:t>
            </a:r>
            <a:endParaRPr lang="en-US" sz="9600" dirty="0"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590800"/>
            <a:ext cx="12161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Segoe Print" charset="0"/>
                <a:ea typeface="Segoe Print" charset="0"/>
                <a:cs typeface="Segoe Print" charset="0"/>
              </a:rPr>
              <a:t>Where is domain?</a:t>
            </a:r>
            <a:endParaRPr lang="en-US" sz="9600" dirty="0">
              <a:latin typeface="Matura MT Script Capitals" charset="0"/>
              <a:ea typeface="Matura MT Script Capitals" charset="0"/>
              <a:cs typeface="Matura MT Script 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 Patient mortality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11" y="2010013"/>
            <a:ext cx="105114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Patient events data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Drug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Lab result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Diagnosis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Patient’s mortality info</a:t>
            </a:r>
          </a:p>
        </p:txBody>
      </p:sp>
    </p:spTree>
    <p:extLst>
      <p:ext uri="{BB962C8B-B14F-4D97-AF65-F5344CB8AC3E}">
        <p14:creationId xmlns:p14="http://schemas.microsoft.com/office/powerpoint/2010/main" val="15558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Index date and Prediction Window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51719" y="2438400"/>
            <a:ext cx="99822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Dead Patient</a:t>
            </a:r>
            <a:endParaRPr lang="en-US" sz="4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51719" y="6248400"/>
            <a:ext cx="9753600" cy="7620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0004" y="601756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89819" y="4874567"/>
            <a:ext cx="99822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Live Patient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85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51719" y="2438400"/>
            <a:ext cx="99822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Dead Patient</a:t>
            </a:r>
            <a:endParaRPr lang="en-US" sz="4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51719" y="6248400"/>
            <a:ext cx="9753600" cy="7620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0004" y="601756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89819" y="4874567"/>
            <a:ext cx="99822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Live Patient</a:t>
            </a:r>
            <a:endParaRPr lang="en-US" sz="4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890919" y="1752600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90919" y="4246229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14739" y="1272805"/>
            <a:ext cx="191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Date of Death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861706" y="3685653"/>
            <a:ext cx="2102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Last Event Date</a:t>
            </a:r>
            <a:endParaRPr lang="en-US" sz="2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Index date and Prediction Window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8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88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51719" y="2438400"/>
            <a:ext cx="99822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Dead Patient</a:t>
            </a:r>
            <a:endParaRPr lang="en-US" sz="4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51719" y="6248400"/>
            <a:ext cx="9753600" cy="7620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0004" y="601756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89819" y="4874567"/>
            <a:ext cx="99822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Live Patient</a:t>
            </a:r>
            <a:endParaRPr lang="en-US" sz="4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890919" y="1752600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90919" y="4246229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14739" y="1272805"/>
            <a:ext cx="191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Date of Death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23919" y="1905000"/>
            <a:ext cx="0" cy="533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61947" y="1425354"/>
            <a:ext cx="152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Index Date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2519" y="2286000"/>
            <a:ext cx="2221489" cy="0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20775" y="1908209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30 days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Index date and Prediction Window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70051" y="3782368"/>
            <a:ext cx="152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Index Date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5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89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51719" y="2438400"/>
            <a:ext cx="99822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Dead Patient</a:t>
            </a:r>
            <a:endParaRPr lang="en-US" sz="4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51719" y="6248400"/>
            <a:ext cx="9753600" cy="7620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60004" y="601756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89819" y="4874567"/>
            <a:ext cx="99822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Live Patient</a:t>
            </a:r>
            <a:endParaRPr lang="en-US" sz="4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890919" y="1752600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90919" y="4246229"/>
            <a:ext cx="0" cy="13716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14739" y="1272805"/>
            <a:ext cx="191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Date of Death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23919" y="1905000"/>
            <a:ext cx="0" cy="533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61947" y="1425354"/>
            <a:ext cx="152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Index Date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2519" y="2286000"/>
            <a:ext cx="2221489" cy="0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20775" y="1908209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30 days</a:t>
            </a:r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966119" y="1724154"/>
            <a:ext cx="16150" cy="14000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633120" y="4539868"/>
            <a:ext cx="5257799" cy="24758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58374" y="4583668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2000 days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38609" y="4013510"/>
            <a:ext cx="269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Prediction Windows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785019" y="0"/>
            <a:ext cx="104775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Index date and Prediction Window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70051" y="3782368"/>
            <a:ext cx="152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Index Date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986105" y="1997386"/>
            <a:ext cx="5257799" cy="24758"/>
          </a:xfrm>
          <a:prstGeom prst="straightConnector1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011359" y="204118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2000 days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1594" y="1471028"/>
            <a:ext cx="269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Prediction Windows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639653" y="4217783"/>
            <a:ext cx="16150" cy="140004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85019" y="0"/>
            <a:ext cx="68961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Artificial Intelligence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99319" y="8890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/>
          <p:cNvGraphicFramePr/>
          <p:nvPr/>
        </p:nvGraphicFramePr>
        <p:xfrm>
          <a:off x="179123" y="1147939"/>
          <a:ext cx="8107892" cy="5405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rame 3"/>
          <p:cNvSpPr/>
          <p:nvPr/>
        </p:nvSpPr>
        <p:spPr>
          <a:xfrm>
            <a:off x="4099719" y="3393369"/>
            <a:ext cx="2438400" cy="914400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47719" y="2209801"/>
            <a:ext cx="4572000" cy="259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dirty="0" smtClean="0"/>
              <a:t>Lets see some code 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9" y="1828801"/>
            <a:ext cx="722714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5583" y="4648200"/>
            <a:ext cx="8750658" cy="135419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3500" b="1" dirty="0" smtClean="0"/>
              <a:t>Email:</a:t>
            </a:r>
            <a:r>
              <a:rPr lang="en-US" sz="3500" dirty="0" smtClean="0"/>
              <a:t> </a:t>
            </a:r>
            <a:r>
              <a:rPr lang="en-US" sz="4000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joychak1@[yahoo/</a:t>
            </a:r>
            <a:r>
              <a:rPr lang="en-US" sz="4000" u="sng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gmail</a:t>
            </a:r>
            <a:r>
              <a:rPr lang="en-US" sz="4000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].com]</a:t>
            </a:r>
            <a:r>
              <a:rPr lang="en-US" sz="4000" dirty="0" smtClean="0">
                <a:solidFill>
                  <a:schemeClr val="bg1"/>
                </a:solidFill>
              </a:rPr>
              <a:t>		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3462306" y="2133600"/>
            <a:ext cx="6657213" cy="134188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marL="311120" indent="-391515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8800" dirty="0" smtClean="0">
                <a:solidFill>
                  <a:srgbClr val="FFC000"/>
                </a:solidFill>
              </a:rPr>
              <a:t>Thank You</a:t>
            </a:r>
            <a:endParaRPr lang="en-US" sz="8800" u="sng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BE3-2531-4F11-84EB-58A3F97CB59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22886</TotalTime>
  <Words>1608</Words>
  <Application>Microsoft Macintosh PowerPoint</Application>
  <PresentationFormat>Custom</PresentationFormat>
  <Paragraphs>726</Paragraphs>
  <Slides>91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1" baseType="lpstr">
      <vt:lpstr>Andale Mono</vt:lpstr>
      <vt:lpstr>Calibri</vt:lpstr>
      <vt:lpstr>Cambria Math</vt:lpstr>
      <vt:lpstr>Hiragino Kaku Gothic Std W8</vt:lpstr>
      <vt:lpstr>Mangal</vt:lpstr>
      <vt:lpstr>Matura MT Script Capitals</vt:lpstr>
      <vt:lpstr>Segoe</vt:lpstr>
      <vt:lpstr>Segoe Print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Joychak</dc:creator>
  <cp:lastModifiedBy>Microsoft Office User</cp:lastModifiedBy>
  <cp:revision>495</cp:revision>
  <dcterms:created xsi:type="dcterms:W3CDTF">2011-10-07T12:15:23Z</dcterms:created>
  <dcterms:modified xsi:type="dcterms:W3CDTF">2017-04-13T20:07:35Z</dcterms:modified>
</cp:coreProperties>
</file>